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Lst>
  <p:notesMasterIdLst>
    <p:notesMasterId r:id="rId15"/>
  </p:notesMasterIdLst>
  <p:sldIdLst>
    <p:sldId id="256" r:id="rId3"/>
    <p:sldId id="263" r:id="rId4"/>
    <p:sldId id="270" r:id="rId5"/>
    <p:sldId id="258" r:id="rId6"/>
    <p:sldId id="290" r:id="rId7"/>
    <p:sldId id="289" r:id="rId8"/>
    <p:sldId id="261" r:id="rId9"/>
    <p:sldId id="260" r:id="rId10"/>
    <p:sldId id="257" r:id="rId11"/>
    <p:sldId id="287" r:id="rId12"/>
    <p:sldId id="288" r:id="rId13"/>
    <p:sldId id="262" r:id="rId14"/>
  </p:sldIdLst>
  <p:sldSz cx="24387175" cy="13716000"/>
  <p:notesSz cx="6858000" cy="9144000"/>
  <p:defaultTextStyle>
    <a:defPPr marL="0" marR="0" indent="0" algn="l" defTabSz="1714526" rtl="0" fontAlgn="auto" latinLnBrk="1"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defRPr>
    </a:defPPr>
    <a:lvl1pPr marL="0" marR="0" indent="0" algn="ctr" defTabSz="1095391" rtl="0" fontAlgn="auto" latinLnBrk="0" hangingPunct="0">
      <a:lnSpc>
        <a:spcPct val="100000"/>
      </a:lnSpc>
      <a:spcBef>
        <a:spcPts val="0"/>
      </a:spcBef>
      <a:spcAft>
        <a:spcPts val="0"/>
      </a:spcAft>
      <a:buClrTx/>
      <a:buSzTx/>
      <a:buFontTx/>
      <a:buNone/>
      <a:tabLst/>
      <a:defRPr kumimoji="0" sz="4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1095391" rtl="0" fontAlgn="auto" latinLnBrk="0" hangingPunct="0">
      <a:lnSpc>
        <a:spcPct val="100000"/>
      </a:lnSpc>
      <a:spcBef>
        <a:spcPts val="0"/>
      </a:spcBef>
      <a:spcAft>
        <a:spcPts val="0"/>
      </a:spcAft>
      <a:buClrTx/>
      <a:buSzTx/>
      <a:buFontTx/>
      <a:buNone/>
      <a:tabLst/>
      <a:defRPr kumimoji="0" sz="4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1095391" rtl="0" fontAlgn="auto" latinLnBrk="0" hangingPunct="0">
      <a:lnSpc>
        <a:spcPct val="100000"/>
      </a:lnSpc>
      <a:spcBef>
        <a:spcPts val="0"/>
      </a:spcBef>
      <a:spcAft>
        <a:spcPts val="0"/>
      </a:spcAft>
      <a:buClrTx/>
      <a:buSzTx/>
      <a:buFontTx/>
      <a:buNone/>
      <a:tabLst/>
      <a:defRPr kumimoji="0" sz="4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1095391" rtl="0" fontAlgn="auto" latinLnBrk="0" hangingPunct="0">
      <a:lnSpc>
        <a:spcPct val="100000"/>
      </a:lnSpc>
      <a:spcBef>
        <a:spcPts val="0"/>
      </a:spcBef>
      <a:spcAft>
        <a:spcPts val="0"/>
      </a:spcAft>
      <a:buClrTx/>
      <a:buSzTx/>
      <a:buFontTx/>
      <a:buNone/>
      <a:tabLst/>
      <a:defRPr kumimoji="0" sz="4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1095391" rtl="0" fontAlgn="auto" latinLnBrk="0" hangingPunct="0">
      <a:lnSpc>
        <a:spcPct val="100000"/>
      </a:lnSpc>
      <a:spcBef>
        <a:spcPts val="0"/>
      </a:spcBef>
      <a:spcAft>
        <a:spcPts val="0"/>
      </a:spcAft>
      <a:buClrTx/>
      <a:buSzTx/>
      <a:buFontTx/>
      <a:buNone/>
      <a:tabLst/>
      <a:defRPr kumimoji="0" sz="4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1095391" rtl="0" fontAlgn="auto" latinLnBrk="0" hangingPunct="0">
      <a:lnSpc>
        <a:spcPct val="100000"/>
      </a:lnSpc>
      <a:spcBef>
        <a:spcPts val="0"/>
      </a:spcBef>
      <a:spcAft>
        <a:spcPts val="0"/>
      </a:spcAft>
      <a:buClrTx/>
      <a:buSzTx/>
      <a:buFontTx/>
      <a:buNone/>
      <a:tabLst/>
      <a:defRPr kumimoji="0" sz="4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1095391" rtl="0" fontAlgn="auto" latinLnBrk="0" hangingPunct="0">
      <a:lnSpc>
        <a:spcPct val="100000"/>
      </a:lnSpc>
      <a:spcBef>
        <a:spcPts val="0"/>
      </a:spcBef>
      <a:spcAft>
        <a:spcPts val="0"/>
      </a:spcAft>
      <a:buClrTx/>
      <a:buSzTx/>
      <a:buFontTx/>
      <a:buNone/>
      <a:tabLst/>
      <a:defRPr kumimoji="0" sz="4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1095391" rtl="0" fontAlgn="auto" latinLnBrk="0" hangingPunct="0">
      <a:lnSpc>
        <a:spcPct val="100000"/>
      </a:lnSpc>
      <a:spcBef>
        <a:spcPts val="0"/>
      </a:spcBef>
      <a:spcAft>
        <a:spcPts val="0"/>
      </a:spcAft>
      <a:buClrTx/>
      <a:buSzTx/>
      <a:buFontTx/>
      <a:buNone/>
      <a:tabLst/>
      <a:defRPr kumimoji="0" sz="4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1095391" rtl="0" fontAlgn="auto" latinLnBrk="0" hangingPunct="0">
      <a:lnSpc>
        <a:spcPct val="100000"/>
      </a:lnSpc>
      <a:spcBef>
        <a:spcPts val="0"/>
      </a:spcBef>
      <a:spcAft>
        <a:spcPts val="0"/>
      </a:spcAft>
      <a:buClrTx/>
      <a:buSzTx/>
      <a:buFontTx/>
      <a:buNone/>
      <a:tabLst/>
      <a:defRPr kumimoji="0" sz="45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15:guide id="1" orient="horz" pos="8639">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63" autoAdjust="0"/>
    <p:restoredTop sz="94660"/>
  </p:normalViewPr>
  <p:slideViewPr>
    <p:cSldViewPr snapToGrid="0" snapToObjects="1">
      <p:cViewPr varScale="1">
        <p:scale>
          <a:sx n="31" d="100"/>
          <a:sy n="31" d="100"/>
        </p:scale>
        <p:origin x="256" y="72"/>
      </p:cViewPr>
      <p:guideLst>
        <p:guide orient="horz" pos="8639"/>
        <p:guide/>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oleObject" Target="Darbgr&#257;mata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Darbgr&#257;mata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Darbgr&#257;mata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lv-LV" sz="2400" b="1" dirty="0">
                <a:solidFill>
                  <a:schemeClr val="accent2"/>
                </a:solidFill>
                <a:latin typeface="Georgia" panose="02040502050405020303" pitchFamily="18" charset="0"/>
              </a:rPr>
              <a:t>RISKS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lv-LV"/>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Lapa1!$B$1</c:f>
              <c:strCache>
                <c:ptCount val="1"/>
                <c:pt idx="0">
                  <c:v>IAP skaits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Lapa1!$A$2:$A$7</c:f>
              <c:strCache>
                <c:ptCount val="6"/>
                <c:pt idx="0">
                  <c:v>2017./2018.m.g.</c:v>
                </c:pt>
                <c:pt idx="1">
                  <c:v>2018./2019.m.g.</c:v>
                </c:pt>
                <c:pt idx="2">
                  <c:v>2019./2020.m.g.</c:v>
                </c:pt>
                <c:pt idx="3">
                  <c:v>2020./2021.m.g.</c:v>
                </c:pt>
                <c:pt idx="4">
                  <c:v>2021./2022.m.g.</c:v>
                </c:pt>
                <c:pt idx="5">
                  <c:v>2022./2023.m.g. 1 semestris</c:v>
                </c:pt>
              </c:strCache>
            </c:strRef>
          </c:cat>
          <c:val>
            <c:numRef>
              <c:f>Lapa1!$B$2:$B$7</c:f>
              <c:numCache>
                <c:formatCode>General</c:formatCode>
                <c:ptCount val="6"/>
                <c:pt idx="0">
                  <c:v>800</c:v>
                </c:pt>
                <c:pt idx="1">
                  <c:v>4060</c:v>
                </c:pt>
                <c:pt idx="2">
                  <c:v>6425</c:v>
                </c:pt>
                <c:pt idx="3">
                  <c:v>4958</c:v>
                </c:pt>
                <c:pt idx="4">
                  <c:v>6235</c:v>
                </c:pt>
                <c:pt idx="5">
                  <c:v>3081</c:v>
                </c:pt>
              </c:numCache>
            </c:numRef>
          </c:val>
          <c:extLst>
            <c:ext xmlns:c16="http://schemas.microsoft.com/office/drawing/2014/chart" uri="{C3380CC4-5D6E-409C-BE32-E72D297353CC}">
              <c16:uniqueId val="{00000000-8F20-4DCD-9A28-73254597EE68}"/>
            </c:ext>
          </c:extLst>
        </c:ser>
        <c:ser>
          <c:idx val="1"/>
          <c:order val="1"/>
          <c:tx>
            <c:strRef>
              <c:f>Lapa1!$C$1</c:f>
              <c:strCache>
                <c:ptCount val="1"/>
                <c:pt idx="0">
                  <c:v>Pedagogu/ atbalsta personāla skaits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Lapa1!$A$2:$A$7</c:f>
              <c:strCache>
                <c:ptCount val="6"/>
                <c:pt idx="0">
                  <c:v>2017./2018.m.g.</c:v>
                </c:pt>
                <c:pt idx="1">
                  <c:v>2018./2019.m.g.</c:v>
                </c:pt>
                <c:pt idx="2">
                  <c:v>2019./2020.m.g.</c:v>
                </c:pt>
                <c:pt idx="3">
                  <c:v>2020./2021.m.g.</c:v>
                </c:pt>
                <c:pt idx="4">
                  <c:v>2021./2022.m.g.</c:v>
                </c:pt>
                <c:pt idx="5">
                  <c:v>2022./2023.m.g. 1 semestris</c:v>
                </c:pt>
              </c:strCache>
            </c:strRef>
          </c:cat>
          <c:val>
            <c:numRef>
              <c:f>Lapa1!$C$2:$C$7</c:f>
              <c:numCache>
                <c:formatCode>General</c:formatCode>
                <c:ptCount val="6"/>
                <c:pt idx="0">
                  <c:v>613</c:v>
                </c:pt>
                <c:pt idx="1">
                  <c:v>1131</c:v>
                </c:pt>
                <c:pt idx="2">
                  <c:v>1487</c:v>
                </c:pt>
                <c:pt idx="3">
                  <c:v>1383</c:v>
                </c:pt>
                <c:pt idx="4">
                  <c:v>1392</c:v>
                </c:pt>
                <c:pt idx="5">
                  <c:v>1324</c:v>
                </c:pt>
              </c:numCache>
            </c:numRef>
          </c:val>
          <c:extLst>
            <c:ext xmlns:c16="http://schemas.microsoft.com/office/drawing/2014/chart" uri="{C3380CC4-5D6E-409C-BE32-E72D297353CC}">
              <c16:uniqueId val="{00000001-8F20-4DCD-9A28-73254597EE68}"/>
            </c:ext>
          </c:extLst>
        </c:ser>
        <c:dLbls>
          <c:dLblPos val="inEnd"/>
          <c:showLegendKey val="0"/>
          <c:showVal val="1"/>
          <c:showCatName val="0"/>
          <c:showSerName val="0"/>
          <c:showPercent val="0"/>
          <c:showBubbleSize val="0"/>
        </c:dLbls>
        <c:gapWidth val="65"/>
        <c:axId val="479014064"/>
        <c:axId val="479014720"/>
      </c:barChart>
      <c:catAx>
        <c:axId val="479014064"/>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800" b="1" i="0" u="none" strike="noStrike" kern="1200" cap="all" baseline="0">
                <a:solidFill>
                  <a:schemeClr val="dk1">
                    <a:lumMod val="75000"/>
                    <a:lumOff val="25000"/>
                  </a:schemeClr>
                </a:solidFill>
                <a:latin typeface="+mn-lt"/>
                <a:ea typeface="+mn-ea"/>
                <a:cs typeface="+mn-cs"/>
              </a:defRPr>
            </a:pPr>
            <a:endParaRPr lang="lv-LV"/>
          </a:p>
        </c:txPr>
        <c:crossAx val="479014720"/>
        <c:crosses val="autoZero"/>
        <c:auto val="1"/>
        <c:lblAlgn val="ctr"/>
        <c:lblOffset val="100"/>
        <c:noMultiLvlLbl val="0"/>
      </c:catAx>
      <c:valAx>
        <c:axId val="479014720"/>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lv-LV"/>
          </a:p>
        </c:txPr>
        <c:crossAx val="479014064"/>
        <c:crosses val="autoZero"/>
        <c:crossBetween val="between"/>
      </c:valAx>
      <c:spPr>
        <a:solidFill>
          <a:schemeClr val="bg1"/>
        </a:solid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lv-LV"/>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747394456644765"/>
          <c:y val="0.14751194595485251"/>
          <c:w val="0.54064959623394337"/>
          <c:h val="0.80306681496127863"/>
        </c:manualLayout>
      </c:layout>
      <c:pieChart>
        <c:varyColors val="1"/>
        <c:ser>
          <c:idx val="0"/>
          <c:order val="0"/>
          <c:dPt>
            <c:idx val="0"/>
            <c:bubble3D val="0"/>
            <c:spPr>
              <a:solidFill>
                <a:srgbClr val="68478D"/>
              </a:solidFill>
              <a:ln w="19050">
                <a:solidFill>
                  <a:schemeClr val="lt1"/>
                </a:solidFill>
              </a:ln>
              <a:effectLst/>
            </c:spPr>
            <c:extLst>
              <c:ext xmlns:c16="http://schemas.microsoft.com/office/drawing/2014/chart" uri="{C3380CC4-5D6E-409C-BE32-E72D297353CC}">
                <c16:uniqueId val="{00000001-B03A-40D5-B4FA-2F5D5A8EFF68}"/>
              </c:ext>
            </c:extLst>
          </c:dPt>
          <c:dPt>
            <c:idx val="1"/>
            <c:bubble3D val="0"/>
            <c:spPr>
              <a:solidFill>
                <a:srgbClr val="D7E141"/>
              </a:solidFill>
              <a:ln w="19050">
                <a:solidFill>
                  <a:schemeClr val="lt1"/>
                </a:solidFill>
              </a:ln>
              <a:effectLst/>
            </c:spPr>
            <c:extLst>
              <c:ext xmlns:c16="http://schemas.microsoft.com/office/drawing/2014/chart" uri="{C3380CC4-5D6E-409C-BE32-E72D297353CC}">
                <c16:uniqueId val="{00000003-B03A-40D5-B4FA-2F5D5A8EFF68}"/>
              </c:ext>
            </c:extLst>
          </c:dPt>
          <c:dPt>
            <c:idx val="2"/>
            <c:bubble3D val="0"/>
            <c:spPr>
              <a:solidFill>
                <a:srgbClr val="AABE3C"/>
              </a:solidFill>
              <a:ln w="19050">
                <a:solidFill>
                  <a:schemeClr val="lt1"/>
                </a:solidFill>
              </a:ln>
              <a:effectLst/>
            </c:spPr>
            <c:extLst>
              <c:ext xmlns:c16="http://schemas.microsoft.com/office/drawing/2014/chart" uri="{C3380CC4-5D6E-409C-BE32-E72D297353CC}">
                <c16:uniqueId val="{00000005-B03A-40D5-B4FA-2F5D5A8EFF6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03A-40D5-B4FA-2F5D5A8EFF68}"/>
              </c:ext>
            </c:extLst>
          </c:dPt>
          <c:dLbls>
            <c:dLbl>
              <c:idx val="0"/>
              <c:tx>
                <c:rich>
                  <a:bodyPr/>
                  <a:lstStyle/>
                  <a:p>
                    <a:fld id="{A4EAE7AF-61F0-4DC7-8021-7392C6573CFA}" type="CATEGORYNAME">
                      <a:rPr lang="en-US" smtClean="0"/>
                      <a:pPr/>
                      <a:t>[KATEGORIJAS NOSAUKUMS]</a:t>
                    </a:fld>
                    <a:endParaRPr lang="lv-LV"/>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03A-40D5-B4FA-2F5D5A8EFF68}"/>
                </c:ext>
              </c:extLst>
            </c:dLbl>
            <c:dLbl>
              <c:idx val="1"/>
              <c:layout>
                <c:manualLayout>
                  <c:x val="-3.7421374381871333E-2"/>
                  <c:y val="0.17329358213873786"/>
                </c:manualLayout>
              </c:layout>
              <c:tx>
                <c:rich>
                  <a:bodyPr/>
                  <a:lstStyle/>
                  <a:p>
                    <a:fld id="{9C4734E5-57B2-4070-8CEE-1D1B40AB467E}" type="CATEGORYNAME">
                      <a:rPr lang="en-US"/>
                      <a:pPr/>
                      <a:t>[KATEGORIJAS NOSAUKUMS]</a:t>
                    </a:fld>
                    <a:endParaRPr lang="lv-LV"/>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03A-40D5-B4FA-2F5D5A8EFF68}"/>
                </c:ext>
              </c:extLst>
            </c:dLbl>
            <c:dLbl>
              <c:idx val="2"/>
              <c:layout>
                <c:manualLayout>
                  <c:x val="-1.5796803434154988E-2"/>
                  <c:y val="0"/>
                </c:manualLayout>
              </c:layout>
              <c:tx>
                <c:rich>
                  <a:bodyPr/>
                  <a:lstStyle/>
                  <a:p>
                    <a:fld id="{3974B592-6930-4433-A7C6-7C01BD23C977}" type="CATEGORYNAME">
                      <a:rPr lang="fi-FI"/>
                      <a:pPr/>
                      <a:t>[KATEGORIJAS NOSAUKUMS]</a:t>
                    </a:fld>
                    <a:endParaRPr lang="lv-LV"/>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03A-40D5-B4FA-2F5D5A8EFF68}"/>
                </c:ext>
              </c:extLst>
            </c:dLbl>
            <c:dLbl>
              <c:idx val="3"/>
              <c:layout>
                <c:manualLayout>
                  <c:x val="0.10010155905932362"/>
                  <c:y val="0"/>
                </c:manualLayout>
              </c:layout>
              <c:tx>
                <c:rich>
                  <a:bodyPr/>
                  <a:lstStyle/>
                  <a:p>
                    <a:fld id="{3A7D9F6F-A8F2-4647-A74A-CE56C186FFDE}" type="CATEGORYNAME">
                      <a:rPr lang="fr-FR"/>
                      <a:pPr/>
                      <a:t>[KATEGORIJAS NOSAUKUMS]</a:t>
                    </a:fld>
                    <a:endParaRPr lang="lv-LV"/>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03A-40D5-B4FA-2F5D5A8EFF68}"/>
                </c:ext>
              </c:extLst>
            </c:dLbl>
            <c:spPr>
              <a:noFill/>
              <a:ln>
                <a:noFill/>
              </a:ln>
              <a:effectLst/>
            </c:spPr>
            <c:txPr>
              <a:bodyPr rot="0" spcFirstLastPara="1" vertOverflow="ellipsis" vert="horz" wrap="square" anchor="ctr" anchorCtr="1"/>
              <a:lstStyle/>
              <a:p>
                <a:pPr>
                  <a:defRPr sz="3200" b="1" i="0" u="none" strike="noStrike" kern="1200" baseline="0">
                    <a:solidFill>
                      <a:schemeClr val="tx1"/>
                    </a:solidFill>
                    <a:latin typeface="Arial" panose="020B0604020202020204" pitchFamily="34" charset="0"/>
                    <a:ea typeface="+mn-ea"/>
                    <a:cs typeface="Arial" panose="020B0604020202020204" pitchFamily="34" charset="0"/>
                  </a:defRPr>
                </a:pPr>
                <a:endParaRPr lang="lv-LV"/>
              </a:p>
            </c:txPr>
            <c:showLegendKey val="0"/>
            <c:showVal val="0"/>
            <c:showCatName val="0"/>
            <c:showSerName val="0"/>
            <c:showPercent val="0"/>
            <c:showBubbleSize val="0"/>
            <c:extLst>
              <c:ext xmlns:c15="http://schemas.microsoft.com/office/drawing/2012/chart" uri="{CE6537A1-D6FC-4f65-9D91-7224C49458BB}"/>
            </c:extLst>
          </c:dLbls>
          <c:cat>
            <c:multiLvlStrRef>
              <c:f>'1.2.a._Riski'!$D$36:$E$39</c:f>
              <c:multiLvlStrCache>
                <c:ptCount val="4"/>
                <c:lvl>
                  <c:pt idx="0">
                    <c:v>81%</c:v>
                  </c:pt>
                  <c:pt idx="1">
                    <c:v>18%</c:v>
                  </c:pt>
                  <c:pt idx="2">
                    <c:v>1%</c:v>
                  </c:pt>
                  <c:pt idx="3">
                    <c:v>1%</c:v>
                  </c:pt>
                </c:lvl>
                <c:lvl>
                  <c:pt idx="0">
                    <c:v>Mācību darba/ izglītības iestādes riski</c:v>
                  </c:pt>
                  <c:pt idx="1">
                    <c:v>Ekonomiskie riski</c:v>
                  </c:pt>
                  <c:pt idx="2">
                    <c:v>Ar ģimeni saistītie riski</c:v>
                  </c:pt>
                  <c:pt idx="3">
                    <c:v>Sociālās vides un veselības riski</c:v>
                  </c:pt>
                </c:lvl>
              </c:multiLvlStrCache>
            </c:multiLvlStrRef>
          </c:cat>
          <c:val>
            <c:numRef>
              <c:f>[1]Riski!$E$38:$E$41</c:f>
              <c:numCache>
                <c:formatCode>General</c:formatCode>
                <c:ptCount val="4"/>
                <c:pt idx="0">
                  <c:v>0.76464875364195528</c:v>
                </c:pt>
                <c:pt idx="1">
                  <c:v>0.20087406927808352</c:v>
                </c:pt>
                <c:pt idx="2">
                  <c:v>2.0556814503075428E-2</c:v>
                </c:pt>
                <c:pt idx="3">
                  <c:v>1.3920362576885724E-2</c:v>
                </c:pt>
              </c:numCache>
            </c:numRef>
          </c:val>
          <c:extLst>
            <c:ext xmlns:c16="http://schemas.microsoft.com/office/drawing/2014/chart" uri="{C3380CC4-5D6E-409C-BE32-E72D297353CC}">
              <c16:uniqueId val="{00000008-B03A-40D5-B4FA-2F5D5A8EFF6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sz="1000">
          <a:latin typeface="Arial" panose="020B0604020202020204" pitchFamily="34" charset="0"/>
          <a:cs typeface="Arial" panose="020B0604020202020204" pitchFamily="34" charset="0"/>
        </a:defRPr>
      </a:pPr>
      <a:endParaRPr lang="lv-LV"/>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747394456644765"/>
          <c:y val="0.14751194595485251"/>
          <c:w val="0.54064959623394337"/>
          <c:h val="0.80306681496127863"/>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sz="1000">
          <a:latin typeface="Arial" panose="020B0604020202020204" pitchFamily="34" charset="0"/>
          <a:cs typeface="Arial" panose="020B0604020202020204" pitchFamily="34" charset="0"/>
        </a:defRPr>
      </a:pPr>
      <a:endParaRPr lang="lv-LV"/>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AABE3C"/>
              </a:solidFill>
              <a:ln w="19050">
                <a:solidFill>
                  <a:schemeClr val="lt1"/>
                </a:solidFill>
              </a:ln>
              <a:effectLst/>
            </c:spPr>
            <c:extLst>
              <c:ext xmlns:c16="http://schemas.microsoft.com/office/drawing/2014/chart" uri="{C3380CC4-5D6E-409C-BE32-E72D297353CC}">
                <c16:uniqueId val="{00000001-8C17-449F-871B-DA5E59133CB6}"/>
              </c:ext>
            </c:extLst>
          </c:dPt>
          <c:dPt>
            <c:idx val="1"/>
            <c:bubble3D val="0"/>
            <c:spPr>
              <a:solidFill>
                <a:srgbClr val="D7E141"/>
              </a:solidFill>
              <a:ln w="19050">
                <a:solidFill>
                  <a:schemeClr val="lt1"/>
                </a:solidFill>
              </a:ln>
              <a:effectLst/>
            </c:spPr>
            <c:extLst>
              <c:ext xmlns:c16="http://schemas.microsoft.com/office/drawing/2014/chart" uri="{C3380CC4-5D6E-409C-BE32-E72D297353CC}">
                <c16:uniqueId val="{00000003-8C17-449F-871B-DA5E59133CB6}"/>
              </c:ext>
            </c:extLst>
          </c:dPt>
          <c:dPt>
            <c:idx val="2"/>
            <c:bubble3D val="0"/>
            <c:spPr>
              <a:solidFill>
                <a:srgbClr val="68478D"/>
              </a:solidFill>
              <a:ln w="19050">
                <a:solidFill>
                  <a:schemeClr val="lt1"/>
                </a:solidFill>
              </a:ln>
              <a:effectLst/>
            </c:spPr>
            <c:extLst>
              <c:ext xmlns:c16="http://schemas.microsoft.com/office/drawing/2014/chart" uri="{C3380CC4-5D6E-409C-BE32-E72D297353CC}">
                <c16:uniqueId val="{00000005-8C17-449F-871B-DA5E59133CB6}"/>
              </c:ext>
            </c:extLst>
          </c:dPt>
          <c:dLbls>
            <c:dLbl>
              <c:idx val="0"/>
              <c:layout>
                <c:manualLayout>
                  <c:x val="3.3145616183717037E-2"/>
                  <c:y val="2.9604335847276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17-449F-871B-DA5E59133CB6}"/>
                </c:ext>
              </c:extLst>
            </c:dLbl>
            <c:dLbl>
              <c:idx val="1"/>
              <c:layout>
                <c:manualLayout>
                  <c:x val="4.6103565179352581E-2"/>
                  <c:y val="0.1301899241761446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17-449F-871B-DA5E59133CB6}"/>
                </c:ext>
              </c:extLst>
            </c:dLbl>
            <c:dLbl>
              <c:idx val="2"/>
              <c:layout>
                <c:manualLayout>
                  <c:x val="-6.7385717410323703E-2"/>
                  <c:y val="-0.1663575386410031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17-449F-871B-DA5E59133CB6}"/>
                </c:ext>
              </c:extLst>
            </c:dLbl>
            <c:spPr>
              <a:noFill/>
              <a:ln>
                <a:noFill/>
              </a:ln>
              <a:effectLst/>
            </c:spPr>
            <c:txPr>
              <a:bodyPr rot="0" spcFirstLastPara="1" vertOverflow="ellipsis" vert="horz" wrap="square" anchor="ctr" anchorCtr="1"/>
              <a:lstStyle/>
              <a:p>
                <a:pPr>
                  <a:defRPr sz="2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v-LV"/>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'1.3.c._Finansējums'!$A$55:$A$57</c:f>
              <c:strCache>
                <c:ptCount val="3"/>
                <c:pt idx="0">
                  <c:v>Ekonomiskais atbalsts</c:v>
                </c:pt>
                <c:pt idx="1">
                  <c:v>Atbalsta speciālistu konsultācijas</c:v>
                </c:pt>
                <c:pt idx="2">
                  <c:v>Mācību priekšmetu konsultācijas</c:v>
                </c:pt>
              </c:strCache>
            </c:strRef>
          </c:cat>
          <c:val>
            <c:numRef>
              <c:f>'1.3.c._Finansējums'!$H$55:$H$57</c:f>
              <c:numCache>
                <c:formatCode>0%</c:formatCode>
                <c:ptCount val="3"/>
                <c:pt idx="0">
                  <c:v>0.19417182272148872</c:v>
                </c:pt>
                <c:pt idx="1">
                  <c:v>0.16638984938148721</c:v>
                </c:pt>
                <c:pt idx="2">
                  <c:v>0.63943832789702404</c:v>
                </c:pt>
              </c:numCache>
            </c:numRef>
          </c:val>
          <c:extLst>
            <c:ext xmlns:c16="http://schemas.microsoft.com/office/drawing/2014/chart" uri="{C3380CC4-5D6E-409C-BE32-E72D297353CC}">
              <c16:uniqueId val="{00000006-8C17-449F-871B-DA5E59133CB6}"/>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lv-LV"/>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r>
              <a:rPr lang="lv-LV" sz="2800"/>
              <a:t>Izglītojamo skaits Rīgas skolās, kuriem tiek īstenoti atbalsta pasākumi</a:t>
            </a:r>
          </a:p>
        </c:rich>
      </c:tx>
      <c:overlay val="0"/>
      <c:spPr>
        <a:noFill/>
        <a:ln>
          <a:noFill/>
        </a:ln>
        <a:effectLst/>
      </c:spPr>
      <c:txPr>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endParaRPr lang="lv-LV"/>
        </a:p>
      </c:txPr>
    </c:title>
    <c:autoTitleDeleted val="0"/>
    <c:plotArea>
      <c:layout>
        <c:manualLayout>
          <c:layoutTarget val="inner"/>
          <c:xMode val="edge"/>
          <c:yMode val="edge"/>
          <c:x val="0"/>
          <c:y val="6.8187905083293566E-4"/>
          <c:w val="0.98300721974213179"/>
          <c:h val="0.78627785622858326"/>
        </c:manualLayout>
      </c:layout>
      <c:barChart>
        <c:barDir val="col"/>
        <c:grouping val="clustered"/>
        <c:varyColors val="0"/>
        <c:ser>
          <c:idx val="0"/>
          <c:order val="0"/>
          <c:tx>
            <c:strRef>
              <c:f>Lapa2!$B$1</c:f>
              <c:strCache>
                <c:ptCount val="1"/>
                <c:pt idx="0">
                  <c:v>2020./2021. mācību gads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Lapa2!$A$2:$A$5</c:f>
              <c:strCache>
                <c:ptCount val="4"/>
                <c:pt idx="0">
                  <c:v>Pedagoģiski medicīniskās komisijas atzinums</c:v>
                </c:pt>
                <c:pt idx="1">
                  <c:v>Izglītības psihologa atzinums</c:v>
                </c:pt>
                <c:pt idx="2">
                  <c:v>Skolotāja logopēda atzinums</c:v>
                </c:pt>
                <c:pt idx="3">
                  <c:v>Speciālā pedagoga atzinums</c:v>
                </c:pt>
              </c:strCache>
            </c:strRef>
          </c:cat>
          <c:val>
            <c:numRef>
              <c:f>Lapa2!$B$2:$B$5</c:f>
              <c:numCache>
                <c:formatCode>General</c:formatCode>
                <c:ptCount val="4"/>
                <c:pt idx="0">
                  <c:v>479</c:v>
                </c:pt>
                <c:pt idx="1">
                  <c:v>2566</c:v>
                </c:pt>
                <c:pt idx="2">
                  <c:v>1757</c:v>
                </c:pt>
                <c:pt idx="3">
                  <c:v>1260</c:v>
                </c:pt>
              </c:numCache>
            </c:numRef>
          </c:val>
          <c:extLst>
            <c:ext xmlns:c16="http://schemas.microsoft.com/office/drawing/2014/chart" uri="{C3380CC4-5D6E-409C-BE32-E72D297353CC}">
              <c16:uniqueId val="{00000000-CB1B-4598-95D6-6A6C65FC85EB}"/>
            </c:ext>
          </c:extLst>
        </c:ser>
        <c:ser>
          <c:idx val="1"/>
          <c:order val="1"/>
          <c:tx>
            <c:strRef>
              <c:f>Lapa2!$C$1</c:f>
              <c:strCache>
                <c:ptCount val="1"/>
                <c:pt idx="0">
                  <c:v>2021./2022. mācību gads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Lapa2!$A$2:$A$5</c:f>
              <c:strCache>
                <c:ptCount val="4"/>
                <c:pt idx="0">
                  <c:v>Pedagoģiski medicīniskās komisijas atzinums</c:v>
                </c:pt>
                <c:pt idx="1">
                  <c:v>Izglītības psihologa atzinums</c:v>
                </c:pt>
                <c:pt idx="2">
                  <c:v>Skolotāja logopēda atzinums</c:v>
                </c:pt>
                <c:pt idx="3">
                  <c:v>Speciālā pedagoga atzinums</c:v>
                </c:pt>
              </c:strCache>
            </c:strRef>
          </c:cat>
          <c:val>
            <c:numRef>
              <c:f>Lapa2!$C$2:$C$5</c:f>
              <c:numCache>
                <c:formatCode>General</c:formatCode>
                <c:ptCount val="4"/>
                <c:pt idx="0">
                  <c:v>882</c:v>
                </c:pt>
                <c:pt idx="1">
                  <c:v>2242</c:v>
                </c:pt>
                <c:pt idx="2">
                  <c:v>1371</c:v>
                </c:pt>
                <c:pt idx="3">
                  <c:v>1036</c:v>
                </c:pt>
              </c:numCache>
            </c:numRef>
          </c:val>
          <c:extLst>
            <c:ext xmlns:c16="http://schemas.microsoft.com/office/drawing/2014/chart" uri="{C3380CC4-5D6E-409C-BE32-E72D297353CC}">
              <c16:uniqueId val="{00000001-CB1B-4598-95D6-6A6C65FC85EB}"/>
            </c:ext>
          </c:extLst>
        </c:ser>
        <c:dLbls>
          <c:dLblPos val="inEnd"/>
          <c:showLegendKey val="0"/>
          <c:showVal val="1"/>
          <c:showCatName val="0"/>
          <c:showSerName val="0"/>
          <c:showPercent val="0"/>
          <c:showBubbleSize val="0"/>
        </c:dLbls>
        <c:gapWidth val="65"/>
        <c:axId val="676376280"/>
        <c:axId val="676377920"/>
      </c:barChart>
      <c:catAx>
        <c:axId val="6763762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400" b="0" i="0" u="none" strike="noStrike" kern="1200" cap="all" baseline="0">
                <a:solidFill>
                  <a:schemeClr val="dk1">
                    <a:lumMod val="75000"/>
                    <a:lumOff val="25000"/>
                  </a:schemeClr>
                </a:solidFill>
                <a:latin typeface="+mn-lt"/>
                <a:ea typeface="+mn-ea"/>
                <a:cs typeface="+mn-cs"/>
              </a:defRPr>
            </a:pPr>
            <a:endParaRPr lang="lv-LV"/>
          </a:p>
        </c:txPr>
        <c:crossAx val="676377920"/>
        <c:crosses val="autoZero"/>
        <c:auto val="1"/>
        <c:lblAlgn val="ctr"/>
        <c:lblOffset val="100"/>
        <c:noMultiLvlLbl val="0"/>
      </c:catAx>
      <c:valAx>
        <c:axId val="67637792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76376280"/>
        <c:crosses val="autoZero"/>
        <c:crossBetween val="between"/>
      </c:valAx>
      <c:spPr>
        <a:solidFill>
          <a:schemeClr val="bg1"/>
        </a:solidFill>
        <a:ln>
          <a:noFill/>
        </a:ln>
        <a:effectLst/>
      </c:spPr>
    </c:plotArea>
    <c:legend>
      <c:legendPos val="b"/>
      <c:layout>
        <c:manualLayout>
          <c:xMode val="edge"/>
          <c:yMode val="edge"/>
          <c:x val="0.48794590328504911"/>
          <c:y val="0.11677772421304485"/>
          <c:w val="0.51205409671495083"/>
          <c:h val="4.51679254378917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lv-LV"/>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lv-LV" sz="2400" b="1" dirty="0">
                <a:solidFill>
                  <a:schemeClr val="accent2"/>
                </a:solidFill>
                <a:latin typeface="Georgia" panose="02040502050405020303" pitchFamily="18" charset="0"/>
              </a:rPr>
              <a:t>RISKS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lv-LV"/>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808120343"/>
      </p:ext>
    </p:extLst>
  </p:cSld>
  <p:clrMap bg1="lt1" tx1="dk1" bg2="lt2" tx2="dk2" accent1="accent1" accent2="accent2" accent3="accent3" accent4="accent4" accent5="accent5" accent6="accent6" hlink="hlink" folHlink="folHlink"/>
  <p:notesStyle>
    <a:lvl1pPr defTabSz="857262" latinLnBrk="0">
      <a:lnSpc>
        <a:spcPct val="117999"/>
      </a:lnSpc>
      <a:defRPr sz="4000">
        <a:latin typeface="+mj-lt"/>
        <a:ea typeface="+mj-ea"/>
        <a:cs typeface="+mj-cs"/>
        <a:sym typeface="Helvetica Neue"/>
      </a:defRPr>
    </a:lvl1pPr>
    <a:lvl2pPr indent="428632" defTabSz="857262" latinLnBrk="0">
      <a:lnSpc>
        <a:spcPct val="117999"/>
      </a:lnSpc>
      <a:defRPr sz="4000">
        <a:latin typeface="+mj-lt"/>
        <a:ea typeface="+mj-ea"/>
        <a:cs typeface="+mj-cs"/>
        <a:sym typeface="Helvetica Neue"/>
      </a:defRPr>
    </a:lvl2pPr>
    <a:lvl3pPr indent="857262" defTabSz="857262" latinLnBrk="0">
      <a:lnSpc>
        <a:spcPct val="117999"/>
      </a:lnSpc>
      <a:defRPr sz="4000">
        <a:latin typeface="+mj-lt"/>
        <a:ea typeface="+mj-ea"/>
        <a:cs typeface="+mj-cs"/>
        <a:sym typeface="Helvetica Neue"/>
      </a:defRPr>
    </a:lvl3pPr>
    <a:lvl4pPr indent="1285894" defTabSz="857262" latinLnBrk="0">
      <a:lnSpc>
        <a:spcPct val="117999"/>
      </a:lnSpc>
      <a:defRPr sz="4000">
        <a:latin typeface="+mj-lt"/>
        <a:ea typeface="+mj-ea"/>
        <a:cs typeface="+mj-cs"/>
        <a:sym typeface="Helvetica Neue"/>
      </a:defRPr>
    </a:lvl4pPr>
    <a:lvl5pPr indent="1714526" defTabSz="857262" latinLnBrk="0">
      <a:lnSpc>
        <a:spcPct val="117999"/>
      </a:lnSpc>
      <a:defRPr sz="4000">
        <a:latin typeface="+mj-lt"/>
        <a:ea typeface="+mj-ea"/>
        <a:cs typeface="+mj-cs"/>
        <a:sym typeface="Helvetica Neue"/>
      </a:defRPr>
    </a:lvl5pPr>
    <a:lvl6pPr indent="2143155" defTabSz="857262" latinLnBrk="0">
      <a:lnSpc>
        <a:spcPct val="117999"/>
      </a:lnSpc>
      <a:defRPr sz="4000">
        <a:latin typeface="+mj-lt"/>
        <a:ea typeface="+mj-ea"/>
        <a:cs typeface="+mj-cs"/>
        <a:sym typeface="Helvetica Neue"/>
      </a:defRPr>
    </a:lvl6pPr>
    <a:lvl7pPr indent="2571787" defTabSz="857262" latinLnBrk="0">
      <a:lnSpc>
        <a:spcPct val="117999"/>
      </a:lnSpc>
      <a:defRPr sz="4000">
        <a:latin typeface="+mj-lt"/>
        <a:ea typeface="+mj-ea"/>
        <a:cs typeface="+mj-cs"/>
        <a:sym typeface="Helvetica Neue"/>
      </a:defRPr>
    </a:lvl7pPr>
    <a:lvl8pPr indent="3000419" defTabSz="857262" latinLnBrk="0">
      <a:lnSpc>
        <a:spcPct val="117999"/>
      </a:lnSpc>
      <a:defRPr sz="4000">
        <a:latin typeface="+mj-lt"/>
        <a:ea typeface="+mj-ea"/>
        <a:cs typeface="+mj-cs"/>
        <a:sym typeface="Helvetica Neue"/>
      </a:defRPr>
    </a:lvl8pPr>
    <a:lvl9pPr indent="3429049" defTabSz="857262" latinLnBrk="0">
      <a:lnSpc>
        <a:spcPct val="117999"/>
      </a:lnSpc>
      <a:defRPr sz="40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428976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398358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381565" y="2303863"/>
            <a:ext cx="19624056" cy="4643437"/>
          </a:xfrm>
          <a:prstGeom prst="rect">
            <a:avLst/>
          </a:prstGeom>
        </p:spPr>
        <p:txBody>
          <a:bodyPr anchor="b"/>
          <a:lstStyle/>
          <a:p>
            <a:r>
              <a:t>Title Text</a:t>
            </a:r>
          </a:p>
        </p:txBody>
      </p:sp>
      <p:sp>
        <p:nvSpPr>
          <p:cNvPr id="12" name="Body Level One…"/>
          <p:cNvSpPr txBox="1">
            <a:spLocks noGrp="1"/>
          </p:cNvSpPr>
          <p:nvPr>
            <p:ph type="body" sz="quarter" idx="1"/>
          </p:nvPr>
        </p:nvSpPr>
        <p:spPr>
          <a:xfrm>
            <a:off x="2381565" y="7090172"/>
            <a:ext cx="19624056" cy="1589485"/>
          </a:xfrm>
          <a:prstGeom prst="rect">
            <a:avLst/>
          </a:prstGeom>
        </p:spPr>
        <p:txBody>
          <a:bodyPr anchor="t"/>
          <a:lstStyle>
            <a:lvl1pPr marL="0" indent="0" algn="ctr">
              <a:spcBef>
                <a:spcPts val="0"/>
              </a:spcBef>
              <a:buSzTx/>
              <a:buNone/>
              <a:defRPr sz="6900"/>
            </a:lvl1pPr>
            <a:lvl2pPr marL="0" indent="0" algn="ctr">
              <a:spcBef>
                <a:spcPts val="0"/>
              </a:spcBef>
              <a:buSzTx/>
              <a:buNone/>
              <a:defRPr sz="6900"/>
            </a:lvl2pPr>
            <a:lvl3pPr marL="0" indent="0" algn="ctr">
              <a:spcBef>
                <a:spcPts val="0"/>
              </a:spcBef>
              <a:buSzTx/>
              <a:buNone/>
              <a:defRPr sz="6900"/>
            </a:lvl3pPr>
            <a:lvl4pPr marL="0" indent="0" algn="ctr">
              <a:spcBef>
                <a:spcPts val="0"/>
              </a:spcBef>
              <a:buSzTx/>
              <a:buNone/>
              <a:defRPr sz="6900"/>
            </a:lvl4pPr>
            <a:lvl5pPr marL="0" indent="0" algn="ctr">
              <a:spcBef>
                <a:spcPts val="0"/>
              </a:spcBef>
              <a:buSzTx/>
              <a:buNone/>
              <a:defRPr sz="69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2598458" y="3643315"/>
            <a:ext cx="10002553" cy="8840389"/>
          </a:xfrm>
          <a:prstGeom prst="rect">
            <a:avLst/>
          </a:prstGeom>
        </p:spPr>
        <p:txBody>
          <a:bodyPr lIns="171451" tIns="85724" rIns="171451" bIns="85724"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786173" y="3643315"/>
            <a:ext cx="10002553" cy="8840389"/>
          </a:xfrm>
          <a:prstGeom prst="rect">
            <a:avLst/>
          </a:prstGeom>
        </p:spPr>
        <p:txBody>
          <a:bodyPr/>
          <a:lstStyle>
            <a:lvl1pPr marL="642947" indent="-642947">
              <a:spcBef>
                <a:spcPts val="6000"/>
              </a:spcBef>
              <a:defRPr sz="5300"/>
            </a:lvl1pPr>
            <a:lvl2pPr marL="1285894" indent="-642947">
              <a:spcBef>
                <a:spcPts val="6000"/>
              </a:spcBef>
              <a:defRPr sz="5300"/>
            </a:lvl2pPr>
            <a:lvl3pPr marL="1928840" indent="-642947">
              <a:spcBef>
                <a:spcPts val="6000"/>
              </a:spcBef>
              <a:defRPr sz="5300"/>
            </a:lvl3pPr>
            <a:lvl4pPr marL="2571787" indent="-642947">
              <a:spcBef>
                <a:spcPts val="6000"/>
              </a:spcBef>
              <a:defRPr sz="5300"/>
            </a:lvl4pPr>
            <a:lvl5pPr marL="3214734" indent="-642947">
              <a:spcBef>
                <a:spcPts val="6000"/>
              </a:spcBef>
              <a:defRPr sz="53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766268" y="13073068"/>
            <a:ext cx="841944" cy="643757"/>
          </a:xfrm>
          <a:prstGeom prst="rect">
            <a:avLst/>
          </a:prstGeom>
        </p:spPr>
        <p:txBody>
          <a:bodyPr/>
          <a:lstStyle>
            <a:lvl1pPr>
              <a:defRPr>
                <a:latin typeface="Verdana"/>
                <a:ea typeface="Verdana"/>
                <a:cs typeface="Verdana"/>
                <a:sym typeface="Helvetica Light"/>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786175" y="1785940"/>
            <a:ext cx="20814835" cy="1014412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598458" y="7161611"/>
            <a:ext cx="10002553" cy="5304235"/>
          </a:xfrm>
          <a:prstGeom prst="rect">
            <a:avLst/>
          </a:prstGeom>
        </p:spPr>
        <p:txBody>
          <a:bodyPr lIns="171451" tIns="85724" rIns="171451" bIns="85724" anchor="t">
            <a:noAutofit/>
          </a:bodyPr>
          <a:lstStyle/>
          <a:p>
            <a:endParaRPr/>
          </a:p>
        </p:txBody>
      </p:sp>
      <p:sp>
        <p:nvSpPr>
          <p:cNvPr id="84" name="Image"/>
          <p:cNvSpPr>
            <a:spLocks noGrp="1"/>
          </p:cNvSpPr>
          <p:nvPr>
            <p:ph type="pic" sz="quarter" idx="14"/>
          </p:nvPr>
        </p:nvSpPr>
        <p:spPr>
          <a:xfrm>
            <a:off x="12598458" y="1250157"/>
            <a:ext cx="10002553" cy="5304235"/>
          </a:xfrm>
          <a:prstGeom prst="rect">
            <a:avLst/>
          </a:prstGeom>
        </p:spPr>
        <p:txBody>
          <a:bodyPr lIns="171451" tIns="85724" rIns="171451" bIns="85724" anchor="t">
            <a:noAutofit/>
          </a:bodyPr>
          <a:lstStyle/>
          <a:p>
            <a:endParaRPr/>
          </a:p>
        </p:txBody>
      </p:sp>
      <p:sp>
        <p:nvSpPr>
          <p:cNvPr id="85" name="Image"/>
          <p:cNvSpPr>
            <a:spLocks noGrp="1"/>
          </p:cNvSpPr>
          <p:nvPr>
            <p:ph type="pic" sz="half" idx="15"/>
          </p:nvPr>
        </p:nvSpPr>
        <p:spPr>
          <a:xfrm>
            <a:off x="1786173" y="1250159"/>
            <a:ext cx="10002553" cy="11215688"/>
          </a:xfrm>
          <a:prstGeom prst="rect">
            <a:avLst/>
          </a:prstGeom>
        </p:spPr>
        <p:txBody>
          <a:bodyPr lIns="171451" tIns="85724" rIns="171451" bIns="85724"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2381565" y="8947548"/>
            <a:ext cx="19624056" cy="648797"/>
          </a:xfrm>
          <a:prstGeom prst="rect">
            <a:avLst/>
          </a:prstGeom>
        </p:spPr>
        <p:txBody>
          <a:bodyPr anchor="t"/>
          <a:lstStyle>
            <a:lvl1pPr marL="0" indent="0" algn="ctr">
              <a:spcBef>
                <a:spcPts val="0"/>
              </a:spcBef>
              <a:buSzTx/>
              <a:buNone/>
              <a:defRPr sz="4500" i="1"/>
            </a:lvl1pPr>
            <a:lvl2pPr marL="1458537" indent="-625087" algn="ctr">
              <a:spcBef>
                <a:spcPts val="0"/>
              </a:spcBef>
              <a:defRPr sz="4500" i="1"/>
            </a:lvl2pPr>
            <a:lvl3pPr marL="2291987" indent="-625087" algn="ctr">
              <a:spcBef>
                <a:spcPts val="0"/>
              </a:spcBef>
              <a:defRPr sz="4500" i="1"/>
            </a:lvl3pPr>
            <a:lvl4pPr marL="3125436" indent="-625087" algn="ctr">
              <a:spcBef>
                <a:spcPts val="0"/>
              </a:spcBef>
              <a:defRPr sz="4500" i="1"/>
            </a:lvl4pPr>
            <a:lvl5pPr marL="3958886" indent="-625087" algn="ctr">
              <a:spcBef>
                <a:spcPts val="0"/>
              </a:spcBef>
              <a:defRPr sz="4500"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2381565" y="6000629"/>
            <a:ext cx="19624056" cy="857499"/>
          </a:xfrm>
          <a:prstGeom prst="rect">
            <a:avLst/>
          </a:prstGeom>
        </p:spPr>
        <p:txBody>
          <a:bodyPr/>
          <a:lstStyle>
            <a:lvl1pPr marL="0" indent="0" algn="ctr" defTabSz="1526786">
              <a:spcBef>
                <a:spcPts val="0"/>
              </a:spcBef>
              <a:buSzTx/>
              <a:buNone/>
              <a:defRPr sz="3332">
                <a:latin typeface="Helvetica Neue Medium"/>
                <a:ea typeface="Helvetica Neue Medium"/>
                <a:cs typeface="Helvetica Neue Medium"/>
                <a:sym typeface="Helvetica Neue Medium"/>
              </a:defRPr>
            </a:lvl1pPr>
          </a:lstStyle>
          <a:p>
            <a:pPr marL="0" indent="0" algn="ctr" defTabSz="572516">
              <a:spcBef>
                <a:spcPts val="0"/>
              </a:spcBef>
              <a:buSzTx/>
              <a:buNone/>
              <a:defRPr sz="3332">
                <a:latin typeface="Helvetica Neue Medium"/>
                <a:ea typeface="Helvetica Neue Medium"/>
                <a:cs typeface="Helvetica Neue Medium"/>
                <a:sym typeface="Helvetica Neue Medium"/>
              </a:defRPr>
            </a:pPr>
            <a:endParaRPr dirty="0"/>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7175" cy="13716000"/>
          </a:xfrm>
          <a:prstGeom prst="rect">
            <a:avLst/>
          </a:prstGeom>
        </p:spPr>
        <p:txBody>
          <a:bodyPr lIns="171451" tIns="85724" rIns="171451" bIns="85724"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3174375" y="7182678"/>
            <a:ext cx="4188233" cy="3604592"/>
          </a:xfrm>
          <a:prstGeom prst="rect">
            <a:avLst/>
          </a:prstGeom>
          <a:solidFill>
            <a:schemeClr val="bg2">
              <a:lumMod val="95000"/>
            </a:schemeClr>
          </a:solidFill>
        </p:spPr>
        <p:txBody>
          <a:bodyPr/>
          <a:lstStyle/>
          <a:p>
            <a:endParaRPr lang="en-US"/>
          </a:p>
        </p:txBody>
      </p:sp>
      <p:sp>
        <p:nvSpPr>
          <p:cNvPr id="6" name="Picture Placeholder 5"/>
          <p:cNvSpPr>
            <a:spLocks noGrp="1"/>
          </p:cNvSpPr>
          <p:nvPr>
            <p:ph type="pic" sz="quarter" idx="12"/>
          </p:nvPr>
        </p:nvSpPr>
        <p:spPr>
          <a:xfrm>
            <a:off x="13174376" y="1"/>
            <a:ext cx="6761338" cy="6654798"/>
          </a:xfrm>
          <a:prstGeom prst="rect">
            <a:avLst/>
          </a:prstGeom>
          <a:solidFill>
            <a:schemeClr val="bg2">
              <a:lumMod val="95000"/>
            </a:schemeClr>
          </a:solidFill>
        </p:spPr>
        <p:txBody>
          <a:bodyPr/>
          <a:lstStyle/>
          <a:p>
            <a:endParaRPr lang="en-US" dirty="0"/>
          </a:p>
        </p:txBody>
      </p:sp>
    </p:spTree>
    <p:extLst>
      <p:ext uri="{BB962C8B-B14F-4D97-AF65-F5344CB8AC3E}">
        <p14:creationId xmlns:p14="http://schemas.microsoft.com/office/powerpoint/2010/main" val="393269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15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835814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048397" y="946548"/>
            <a:ext cx="18290381" cy="8304611"/>
          </a:xfrm>
          <a:prstGeom prst="rect">
            <a:avLst/>
          </a:prstGeom>
        </p:spPr>
        <p:txBody>
          <a:bodyPr lIns="171451" tIns="85724" rIns="171451" bIns="85724" anchor="t">
            <a:noAutofit/>
          </a:bodyPr>
          <a:lstStyle/>
          <a:p>
            <a:endParaRPr/>
          </a:p>
        </p:txBody>
      </p:sp>
      <p:sp>
        <p:nvSpPr>
          <p:cNvPr id="21" name="Title Text"/>
          <p:cNvSpPr txBox="1">
            <a:spLocks noGrp="1"/>
          </p:cNvSpPr>
          <p:nvPr>
            <p:ph type="title"/>
          </p:nvPr>
        </p:nvSpPr>
        <p:spPr>
          <a:xfrm>
            <a:off x="2381565" y="9447611"/>
            <a:ext cx="19624056" cy="2000251"/>
          </a:xfrm>
          <a:prstGeom prst="rect">
            <a:avLst/>
          </a:prstGeom>
        </p:spPr>
        <p:txBody>
          <a:bodyPr anchor="b"/>
          <a:lstStyle/>
          <a:p>
            <a:r>
              <a:t>Title Text</a:t>
            </a:r>
          </a:p>
        </p:txBody>
      </p:sp>
      <p:sp>
        <p:nvSpPr>
          <p:cNvPr id="22" name="Body Level One…"/>
          <p:cNvSpPr txBox="1">
            <a:spLocks noGrp="1"/>
          </p:cNvSpPr>
          <p:nvPr>
            <p:ph type="body" sz="quarter" idx="1"/>
          </p:nvPr>
        </p:nvSpPr>
        <p:spPr>
          <a:xfrm>
            <a:off x="2381565" y="11465719"/>
            <a:ext cx="19624056" cy="1589485"/>
          </a:xfrm>
          <a:prstGeom prst="rect">
            <a:avLst/>
          </a:prstGeom>
        </p:spPr>
        <p:txBody>
          <a:bodyPr anchor="t"/>
          <a:lstStyle>
            <a:lvl1pPr marL="0" indent="0" algn="ctr">
              <a:spcBef>
                <a:spcPts val="0"/>
              </a:spcBef>
              <a:buSzTx/>
              <a:buNone/>
              <a:defRPr sz="6900"/>
            </a:lvl1pPr>
            <a:lvl2pPr marL="0" indent="0" algn="ctr">
              <a:spcBef>
                <a:spcPts val="0"/>
              </a:spcBef>
              <a:buSzTx/>
              <a:buNone/>
              <a:defRPr sz="6900"/>
            </a:lvl2pPr>
            <a:lvl3pPr marL="0" indent="0" algn="ctr">
              <a:spcBef>
                <a:spcPts val="0"/>
              </a:spcBef>
              <a:buSzTx/>
              <a:buNone/>
              <a:defRPr sz="6900"/>
            </a:lvl3pPr>
            <a:lvl4pPr marL="0" indent="0" algn="ctr">
              <a:spcBef>
                <a:spcPts val="0"/>
              </a:spcBef>
              <a:buSzTx/>
              <a:buNone/>
              <a:defRPr sz="6900"/>
            </a:lvl4pPr>
            <a:lvl5pPr marL="0" indent="0" algn="ctr">
              <a:spcBef>
                <a:spcPts val="0"/>
              </a:spcBef>
              <a:buSzTx/>
              <a:buNone/>
              <a:defRPr sz="69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381565" y="4536284"/>
            <a:ext cx="19624056" cy="4643437"/>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2598458" y="892969"/>
            <a:ext cx="10002553" cy="11555016"/>
          </a:xfrm>
          <a:prstGeom prst="rect">
            <a:avLst/>
          </a:prstGeom>
        </p:spPr>
        <p:txBody>
          <a:bodyPr lIns="171451" tIns="85724" rIns="171451" bIns="85724" anchor="t">
            <a:noAutofit/>
          </a:bodyPr>
          <a:lstStyle/>
          <a:p>
            <a:endParaRPr/>
          </a:p>
        </p:txBody>
      </p:sp>
      <p:sp>
        <p:nvSpPr>
          <p:cNvPr id="39" name="Title Text"/>
          <p:cNvSpPr txBox="1">
            <a:spLocks noGrp="1"/>
          </p:cNvSpPr>
          <p:nvPr>
            <p:ph type="title"/>
          </p:nvPr>
        </p:nvSpPr>
        <p:spPr>
          <a:xfrm>
            <a:off x="1786173" y="892968"/>
            <a:ext cx="10002553" cy="5607845"/>
          </a:xfrm>
          <a:prstGeom prst="rect">
            <a:avLst/>
          </a:prstGeom>
        </p:spPr>
        <p:txBody>
          <a:bodyPr anchor="b"/>
          <a:lstStyle>
            <a:lvl1pPr>
              <a:defRPr sz="11200"/>
            </a:lvl1pPr>
          </a:lstStyle>
          <a:p>
            <a:r>
              <a:t>Title Text</a:t>
            </a:r>
          </a:p>
        </p:txBody>
      </p:sp>
      <p:sp>
        <p:nvSpPr>
          <p:cNvPr id="40" name="Body Level One…"/>
          <p:cNvSpPr txBox="1">
            <a:spLocks noGrp="1"/>
          </p:cNvSpPr>
          <p:nvPr>
            <p:ph type="body" sz="quarter" idx="1"/>
          </p:nvPr>
        </p:nvSpPr>
        <p:spPr>
          <a:xfrm>
            <a:off x="1786173" y="6643691"/>
            <a:ext cx="10002553" cy="5786437"/>
          </a:xfrm>
          <a:prstGeom prst="rect">
            <a:avLst/>
          </a:prstGeom>
        </p:spPr>
        <p:txBody>
          <a:bodyPr anchor="t"/>
          <a:lstStyle>
            <a:lvl1pPr marL="0" indent="0" algn="ctr">
              <a:spcBef>
                <a:spcPts val="0"/>
              </a:spcBef>
              <a:buSzTx/>
              <a:buNone/>
              <a:defRPr sz="6900"/>
            </a:lvl1pPr>
            <a:lvl2pPr marL="0" indent="0" algn="ctr">
              <a:spcBef>
                <a:spcPts val="0"/>
              </a:spcBef>
              <a:buSzTx/>
              <a:buNone/>
              <a:defRPr sz="6900"/>
            </a:lvl2pPr>
            <a:lvl3pPr marL="0" indent="0" algn="ctr">
              <a:spcBef>
                <a:spcPts val="0"/>
              </a:spcBef>
              <a:buSzTx/>
              <a:buNone/>
              <a:defRPr sz="6900"/>
            </a:lvl3pPr>
            <a:lvl4pPr marL="0" indent="0" algn="ctr">
              <a:spcBef>
                <a:spcPts val="0"/>
              </a:spcBef>
              <a:buSzTx/>
              <a:buNone/>
              <a:defRPr sz="6900"/>
            </a:lvl4pPr>
            <a:lvl5pPr marL="0" indent="0" algn="ctr">
              <a:spcBef>
                <a:spcPts val="0"/>
              </a:spcBef>
              <a:buSzTx/>
              <a:buNone/>
              <a:defRPr sz="69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4_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Picture 1" descr="pumpurs_templeiti_16_9-08.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24444000" cy="13749750"/>
          </a:xfrm>
          <a:prstGeom prst="rect">
            <a:avLst/>
          </a:prstGeom>
        </p:spPr>
      </p:pic>
    </p:spTree>
    <p:extLst>
      <p:ext uri="{BB962C8B-B14F-4D97-AF65-F5344CB8AC3E}">
        <p14:creationId xmlns:p14="http://schemas.microsoft.com/office/powerpoint/2010/main" val="73582151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3_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Picture 1" descr="pumpurs_templeiti_16_9-09.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24444000" cy="13741330"/>
          </a:xfrm>
          <a:prstGeom prst="rect">
            <a:avLst/>
          </a:prstGeom>
        </p:spPr>
      </p:pic>
    </p:spTree>
    <p:extLst>
      <p:ext uri="{BB962C8B-B14F-4D97-AF65-F5344CB8AC3E}">
        <p14:creationId xmlns:p14="http://schemas.microsoft.com/office/powerpoint/2010/main" val="73582151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2_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descr="pumpurs_templeiti_16_9-10.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73582151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1_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descr="pumpurs_templeiti_16_9-1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73582151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86175" y="357191"/>
            <a:ext cx="20814835" cy="3036093"/>
          </a:xfrm>
          <a:prstGeom prst="rect">
            <a:avLst/>
          </a:prstGeom>
          <a:ln w="12700">
            <a:miter lim="400000"/>
          </a:ln>
          <a:extLst>
            <a:ext uri="{C572A759-6A51-4108-AA02-DFA0A04FC94B}">
              <ma14:wrappingTextBoxFlag xmlns="" xmlns:ma14="http://schemas.microsoft.com/office/mac/drawingml/2011/main" val="1"/>
            </a:ext>
          </a:extLst>
        </p:spPr>
        <p:txBody>
          <a:bodyPr lIns="95250" tIns="95250" rIns="95250" bIns="95250" anchor="ctr">
            <a:normAutofit/>
          </a:bodyPr>
          <a:lstStyle/>
          <a:p>
            <a:r>
              <a:rPr dirty="0"/>
              <a:t>Title Text</a:t>
            </a:r>
          </a:p>
        </p:txBody>
      </p:sp>
      <p:sp>
        <p:nvSpPr>
          <p:cNvPr id="3" name="Body Level One…"/>
          <p:cNvSpPr txBox="1">
            <a:spLocks noGrp="1"/>
          </p:cNvSpPr>
          <p:nvPr>
            <p:ph type="body" idx="1"/>
          </p:nvPr>
        </p:nvSpPr>
        <p:spPr>
          <a:xfrm>
            <a:off x="1786175" y="3643315"/>
            <a:ext cx="20814835" cy="8840389"/>
          </a:xfrm>
          <a:prstGeom prst="rect">
            <a:avLst/>
          </a:prstGeom>
          <a:ln w="12700">
            <a:miter lim="400000"/>
          </a:ln>
          <a:extLst>
            <a:ext uri="{C572A759-6A51-4108-AA02-DFA0A04FC94B}">
              <ma14:wrappingTextBoxFlag xmlns="" xmlns:ma14="http://schemas.microsoft.com/office/mac/drawingml/2011/main" val="1"/>
            </a:ext>
          </a:extLst>
        </p:spPr>
        <p:txBody>
          <a:bodyPr lIns="95250" tIns="95250" rIns="95250" bIns="9525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885838" y="13073066"/>
            <a:ext cx="602798" cy="643757"/>
          </a:xfrm>
          <a:prstGeom prst="rect">
            <a:avLst/>
          </a:prstGeom>
          <a:ln w="12700">
            <a:miter lim="400000"/>
          </a:ln>
        </p:spPr>
        <p:txBody>
          <a:bodyPr wrap="none" lIns="95250" tIns="95250" rIns="95250" bIns="95250">
            <a:spAutoFit/>
          </a:bodyPr>
          <a:lstStyle>
            <a:lvl1pPr>
              <a:defRPr sz="29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4" r:id="rId5"/>
    <p:sldLayoutId id="2147483663" r:id="rId6"/>
    <p:sldLayoutId id="2147483662" r:id="rId7"/>
    <p:sldLayoutId id="2147483661" r:id="rId8"/>
    <p:sldLayoutId id="2147483654" r:id="rId9"/>
    <p:sldLayoutId id="2147483655" r:id="rId10"/>
    <p:sldLayoutId id="2147483656" r:id="rId11"/>
    <p:sldLayoutId id="2147483657" r:id="rId12"/>
    <p:sldLayoutId id="2147483658" r:id="rId13"/>
    <p:sldLayoutId id="2147483659" r:id="rId14"/>
    <p:sldLayoutId id="2147483660" r:id="rId15"/>
    <p:sldLayoutId id="2147483665" r:id="rId16"/>
    <p:sldLayoutId id="2147483666" r:id="rId17"/>
  </p:sldLayoutIdLst>
  <p:transition spd="med"/>
  <p:txStyles>
    <p:titleStyle>
      <a:lvl1pPr marL="0" marR="0" indent="0" algn="ctr" defTabSz="1095391" rtl="0" latinLnBrk="0">
        <a:lnSpc>
          <a:spcPct val="100000"/>
        </a:lnSpc>
        <a:spcBef>
          <a:spcPts val="0"/>
        </a:spcBef>
        <a:spcAft>
          <a:spcPts val="0"/>
        </a:spcAft>
        <a:buClrTx/>
        <a:buSzTx/>
        <a:buFontTx/>
        <a:buNone/>
        <a:tabLst/>
        <a:defRPr sz="14900" b="0" i="0" u="none" strike="noStrike" cap="none" spc="0" baseline="0">
          <a:ln>
            <a:noFill/>
          </a:ln>
          <a:solidFill>
            <a:srgbClr val="000000"/>
          </a:solidFill>
          <a:uFillTx/>
          <a:latin typeface="Verdana"/>
          <a:ea typeface="Verdana"/>
          <a:cs typeface="Verdana"/>
          <a:sym typeface="Helvetica Neue Medium"/>
        </a:defRPr>
      </a:lvl1pPr>
      <a:lvl2pPr marL="0" marR="0" indent="0" algn="ctr" defTabSz="1095391" rtl="0" latinLnBrk="0">
        <a:lnSpc>
          <a:spcPct val="100000"/>
        </a:lnSpc>
        <a:spcBef>
          <a:spcPts val="0"/>
        </a:spcBef>
        <a:spcAft>
          <a:spcPts val="0"/>
        </a:spcAft>
        <a:buClrTx/>
        <a:buSzTx/>
        <a:buFontTx/>
        <a:buNone/>
        <a:tabLst/>
        <a:defRPr sz="149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1095391" rtl="0" latinLnBrk="0">
        <a:lnSpc>
          <a:spcPct val="100000"/>
        </a:lnSpc>
        <a:spcBef>
          <a:spcPts val="0"/>
        </a:spcBef>
        <a:spcAft>
          <a:spcPts val="0"/>
        </a:spcAft>
        <a:buClrTx/>
        <a:buSzTx/>
        <a:buFontTx/>
        <a:buNone/>
        <a:tabLst/>
        <a:defRPr sz="149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1095391" rtl="0" latinLnBrk="0">
        <a:lnSpc>
          <a:spcPct val="100000"/>
        </a:lnSpc>
        <a:spcBef>
          <a:spcPts val="0"/>
        </a:spcBef>
        <a:spcAft>
          <a:spcPts val="0"/>
        </a:spcAft>
        <a:buClrTx/>
        <a:buSzTx/>
        <a:buFontTx/>
        <a:buNone/>
        <a:tabLst/>
        <a:defRPr sz="149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1095391" rtl="0" latinLnBrk="0">
        <a:lnSpc>
          <a:spcPct val="100000"/>
        </a:lnSpc>
        <a:spcBef>
          <a:spcPts val="0"/>
        </a:spcBef>
        <a:spcAft>
          <a:spcPts val="0"/>
        </a:spcAft>
        <a:buClrTx/>
        <a:buSzTx/>
        <a:buFontTx/>
        <a:buNone/>
        <a:tabLst/>
        <a:defRPr sz="149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1095391" rtl="0" latinLnBrk="0">
        <a:lnSpc>
          <a:spcPct val="100000"/>
        </a:lnSpc>
        <a:spcBef>
          <a:spcPts val="0"/>
        </a:spcBef>
        <a:spcAft>
          <a:spcPts val="0"/>
        </a:spcAft>
        <a:buClrTx/>
        <a:buSzTx/>
        <a:buFontTx/>
        <a:buNone/>
        <a:tabLst/>
        <a:defRPr sz="149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1095391" rtl="0" latinLnBrk="0">
        <a:lnSpc>
          <a:spcPct val="100000"/>
        </a:lnSpc>
        <a:spcBef>
          <a:spcPts val="0"/>
        </a:spcBef>
        <a:spcAft>
          <a:spcPts val="0"/>
        </a:spcAft>
        <a:buClrTx/>
        <a:buSzTx/>
        <a:buFontTx/>
        <a:buNone/>
        <a:tabLst/>
        <a:defRPr sz="149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1095391" rtl="0" latinLnBrk="0">
        <a:lnSpc>
          <a:spcPct val="100000"/>
        </a:lnSpc>
        <a:spcBef>
          <a:spcPts val="0"/>
        </a:spcBef>
        <a:spcAft>
          <a:spcPts val="0"/>
        </a:spcAft>
        <a:buClrTx/>
        <a:buSzTx/>
        <a:buFontTx/>
        <a:buNone/>
        <a:tabLst/>
        <a:defRPr sz="149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1095391" rtl="0" latinLnBrk="0">
        <a:lnSpc>
          <a:spcPct val="100000"/>
        </a:lnSpc>
        <a:spcBef>
          <a:spcPts val="0"/>
        </a:spcBef>
        <a:spcAft>
          <a:spcPts val="0"/>
        </a:spcAft>
        <a:buClrTx/>
        <a:buSzTx/>
        <a:buFontTx/>
        <a:buNone/>
        <a:tabLst/>
        <a:defRPr sz="149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833450" marR="0" indent="-833450" algn="l" defTabSz="1095391" rtl="0" latinLnBrk="0">
        <a:lnSpc>
          <a:spcPct val="100000"/>
        </a:lnSpc>
        <a:spcBef>
          <a:spcPts val="7875"/>
        </a:spcBef>
        <a:spcAft>
          <a:spcPts val="0"/>
        </a:spcAft>
        <a:buClrTx/>
        <a:buSzPct val="145000"/>
        <a:buFontTx/>
        <a:buChar char="•"/>
        <a:tabLst/>
        <a:defRPr sz="5900" b="0" i="0" u="none" strike="noStrike" cap="none" spc="0" baseline="0">
          <a:ln>
            <a:noFill/>
          </a:ln>
          <a:solidFill>
            <a:srgbClr val="000000"/>
          </a:solidFill>
          <a:uFillTx/>
          <a:latin typeface="Verdana"/>
          <a:ea typeface="+mj-ea"/>
          <a:cs typeface="+mj-cs"/>
          <a:sym typeface="Helvetica Neue"/>
        </a:defRPr>
      </a:lvl1pPr>
      <a:lvl2pPr marL="1666899" marR="0" indent="-833450" algn="l" defTabSz="1095391" rtl="0" latinLnBrk="0">
        <a:lnSpc>
          <a:spcPct val="100000"/>
        </a:lnSpc>
        <a:spcBef>
          <a:spcPts val="7875"/>
        </a:spcBef>
        <a:spcAft>
          <a:spcPts val="0"/>
        </a:spcAft>
        <a:buClrTx/>
        <a:buSzPct val="145000"/>
        <a:buFontTx/>
        <a:buChar char="•"/>
        <a:tabLst/>
        <a:defRPr sz="5900" b="0" i="0" u="none" strike="noStrike" cap="none" spc="0" baseline="0">
          <a:ln>
            <a:noFill/>
          </a:ln>
          <a:solidFill>
            <a:srgbClr val="000000"/>
          </a:solidFill>
          <a:uFillTx/>
          <a:latin typeface="Verdana"/>
          <a:ea typeface="+mj-ea"/>
          <a:cs typeface="+mj-cs"/>
          <a:sym typeface="Helvetica Neue"/>
        </a:defRPr>
      </a:lvl2pPr>
      <a:lvl3pPr marL="2500349" marR="0" indent="-833450" algn="l" defTabSz="1095391" rtl="0" latinLnBrk="0">
        <a:lnSpc>
          <a:spcPct val="100000"/>
        </a:lnSpc>
        <a:spcBef>
          <a:spcPts val="7875"/>
        </a:spcBef>
        <a:spcAft>
          <a:spcPts val="0"/>
        </a:spcAft>
        <a:buClrTx/>
        <a:buSzPct val="145000"/>
        <a:buFontTx/>
        <a:buChar char="•"/>
        <a:tabLst/>
        <a:defRPr sz="5900" b="0" i="0" u="none" strike="noStrike" cap="none" spc="0" baseline="0">
          <a:ln>
            <a:noFill/>
          </a:ln>
          <a:solidFill>
            <a:srgbClr val="000000"/>
          </a:solidFill>
          <a:uFillTx/>
          <a:latin typeface="Verdana"/>
          <a:ea typeface="+mj-ea"/>
          <a:cs typeface="+mj-cs"/>
          <a:sym typeface="Helvetica Neue"/>
        </a:defRPr>
      </a:lvl3pPr>
      <a:lvl4pPr marL="3333799" marR="0" indent="-833450" algn="l" defTabSz="1095391" rtl="0" latinLnBrk="0">
        <a:lnSpc>
          <a:spcPct val="100000"/>
        </a:lnSpc>
        <a:spcBef>
          <a:spcPts val="7875"/>
        </a:spcBef>
        <a:spcAft>
          <a:spcPts val="0"/>
        </a:spcAft>
        <a:buClrTx/>
        <a:buSzPct val="145000"/>
        <a:buFontTx/>
        <a:buChar char="•"/>
        <a:tabLst/>
        <a:defRPr sz="5900" b="0" i="0" u="none" strike="noStrike" cap="none" spc="0" baseline="0">
          <a:ln>
            <a:noFill/>
          </a:ln>
          <a:solidFill>
            <a:srgbClr val="000000"/>
          </a:solidFill>
          <a:uFillTx/>
          <a:latin typeface="Verdana"/>
          <a:ea typeface="+mj-ea"/>
          <a:cs typeface="+mj-cs"/>
          <a:sym typeface="Helvetica Neue"/>
        </a:defRPr>
      </a:lvl4pPr>
      <a:lvl5pPr marL="4167248" marR="0" indent="-833450" algn="l" defTabSz="1095391" rtl="0" latinLnBrk="0">
        <a:lnSpc>
          <a:spcPct val="100000"/>
        </a:lnSpc>
        <a:spcBef>
          <a:spcPts val="7875"/>
        </a:spcBef>
        <a:spcAft>
          <a:spcPts val="0"/>
        </a:spcAft>
        <a:buClrTx/>
        <a:buSzPct val="145000"/>
        <a:buFontTx/>
        <a:buChar char="•"/>
        <a:tabLst/>
        <a:defRPr sz="5900" b="0" i="0" u="none" strike="noStrike" cap="none" spc="0" baseline="0">
          <a:ln>
            <a:noFill/>
          </a:ln>
          <a:solidFill>
            <a:srgbClr val="000000"/>
          </a:solidFill>
          <a:uFillTx/>
          <a:latin typeface="Verdana"/>
          <a:ea typeface="+mj-ea"/>
          <a:cs typeface="+mj-cs"/>
          <a:sym typeface="Helvetica Neue"/>
        </a:defRPr>
      </a:lvl5pPr>
      <a:lvl6pPr marL="5000698" marR="0" indent="-833450" algn="l" defTabSz="1095391" rtl="0" latinLnBrk="0">
        <a:lnSpc>
          <a:spcPct val="100000"/>
        </a:lnSpc>
        <a:spcBef>
          <a:spcPts val="7875"/>
        </a:spcBef>
        <a:spcAft>
          <a:spcPts val="0"/>
        </a:spcAft>
        <a:buClrTx/>
        <a:buSzPct val="145000"/>
        <a:buFontTx/>
        <a:buChar char="•"/>
        <a:tabLst/>
        <a:defRPr sz="5900" b="0" i="0" u="none" strike="noStrike" cap="none" spc="0" baseline="0">
          <a:ln>
            <a:noFill/>
          </a:ln>
          <a:solidFill>
            <a:srgbClr val="000000"/>
          </a:solidFill>
          <a:uFillTx/>
          <a:latin typeface="+mj-lt"/>
          <a:ea typeface="+mj-ea"/>
          <a:cs typeface="+mj-cs"/>
          <a:sym typeface="Helvetica Neue"/>
        </a:defRPr>
      </a:lvl6pPr>
      <a:lvl7pPr marL="5834148" marR="0" indent="-833450" algn="l" defTabSz="1095391" rtl="0" latinLnBrk="0">
        <a:lnSpc>
          <a:spcPct val="100000"/>
        </a:lnSpc>
        <a:spcBef>
          <a:spcPts val="7875"/>
        </a:spcBef>
        <a:spcAft>
          <a:spcPts val="0"/>
        </a:spcAft>
        <a:buClrTx/>
        <a:buSzPct val="145000"/>
        <a:buFontTx/>
        <a:buChar char="•"/>
        <a:tabLst/>
        <a:defRPr sz="5900" b="0" i="0" u="none" strike="noStrike" cap="none" spc="0" baseline="0">
          <a:ln>
            <a:noFill/>
          </a:ln>
          <a:solidFill>
            <a:srgbClr val="000000"/>
          </a:solidFill>
          <a:uFillTx/>
          <a:latin typeface="+mj-lt"/>
          <a:ea typeface="+mj-ea"/>
          <a:cs typeface="+mj-cs"/>
          <a:sym typeface="Helvetica Neue"/>
        </a:defRPr>
      </a:lvl7pPr>
      <a:lvl8pPr marL="6667597" marR="0" indent="-833450" algn="l" defTabSz="1095391" rtl="0" latinLnBrk="0">
        <a:lnSpc>
          <a:spcPct val="100000"/>
        </a:lnSpc>
        <a:spcBef>
          <a:spcPts val="7875"/>
        </a:spcBef>
        <a:spcAft>
          <a:spcPts val="0"/>
        </a:spcAft>
        <a:buClrTx/>
        <a:buSzPct val="145000"/>
        <a:buFontTx/>
        <a:buChar char="•"/>
        <a:tabLst/>
        <a:defRPr sz="5900" b="0" i="0" u="none" strike="noStrike" cap="none" spc="0" baseline="0">
          <a:ln>
            <a:noFill/>
          </a:ln>
          <a:solidFill>
            <a:srgbClr val="000000"/>
          </a:solidFill>
          <a:uFillTx/>
          <a:latin typeface="+mj-lt"/>
          <a:ea typeface="+mj-ea"/>
          <a:cs typeface="+mj-cs"/>
          <a:sym typeface="Helvetica Neue"/>
        </a:defRPr>
      </a:lvl8pPr>
      <a:lvl9pPr marL="7501047" marR="0" indent="-833450" algn="l" defTabSz="1095391" rtl="0" latinLnBrk="0">
        <a:lnSpc>
          <a:spcPct val="100000"/>
        </a:lnSpc>
        <a:spcBef>
          <a:spcPts val="7875"/>
        </a:spcBef>
        <a:spcAft>
          <a:spcPts val="0"/>
        </a:spcAft>
        <a:buClrTx/>
        <a:buSzPct val="145000"/>
        <a:buFontTx/>
        <a:buChar char="•"/>
        <a:tabLst/>
        <a:defRPr sz="5900" b="0" i="0" u="none" strike="noStrike" cap="none" spc="0" baseline="0">
          <a:ln>
            <a:noFill/>
          </a:ln>
          <a:solidFill>
            <a:srgbClr val="000000"/>
          </a:solidFill>
          <a:uFillTx/>
          <a:latin typeface="+mj-lt"/>
          <a:ea typeface="+mj-ea"/>
          <a:cs typeface="+mj-cs"/>
          <a:sym typeface="Helvetica Neue"/>
        </a:defRPr>
      </a:lvl9pPr>
    </p:bodyStyle>
    <p:otherStyle>
      <a:lvl1pPr marL="0" marR="0" indent="0" algn="ctr" defTabSz="1095391"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1pPr>
      <a:lvl2pPr marL="0" marR="0" indent="0" algn="ctr" defTabSz="1095391"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2pPr>
      <a:lvl3pPr marL="0" marR="0" indent="0" algn="ctr" defTabSz="1095391"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3pPr>
      <a:lvl4pPr marL="0" marR="0" indent="0" algn="ctr" defTabSz="1095391"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4pPr>
      <a:lvl5pPr marL="0" marR="0" indent="0" algn="ctr" defTabSz="1095391"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5pPr>
      <a:lvl6pPr marL="0" marR="0" indent="0" algn="ctr" defTabSz="1095391"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6pPr>
      <a:lvl7pPr marL="0" marR="0" indent="0" algn="ctr" defTabSz="1095391"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7pPr>
      <a:lvl8pPr marL="0" marR="0" indent="0" algn="ctr" defTabSz="1095391"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8pPr>
      <a:lvl9pPr marL="0" marR="0" indent="0" algn="ctr" defTabSz="1095391"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359" y="184149"/>
            <a:ext cx="21948458" cy="3016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3" name="Body Level One…"/>
          <p:cNvSpPr txBox="1">
            <a:spLocks noGrp="1"/>
          </p:cNvSpPr>
          <p:nvPr>
            <p:ph type="body" idx="1"/>
          </p:nvPr>
        </p:nvSpPr>
        <p:spPr>
          <a:xfrm>
            <a:off x="1219359" y="3200400"/>
            <a:ext cx="21948458" cy="1051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7008440" y="12481869"/>
            <a:ext cx="469036" cy="461665"/>
          </a:xfrm>
          <a:prstGeom prst="rect">
            <a:avLst/>
          </a:prstGeom>
          <a:ln w="12700">
            <a:miter lim="400000"/>
          </a:ln>
        </p:spPr>
        <p:txBody>
          <a:bodyPr wrap="none" lIns="45719" rIns="45719" anchor="ctr">
            <a:spAutoFit/>
          </a:bodyPr>
          <a:lstStyle>
            <a:lvl1pPr algn="r">
              <a:defRPr sz="2400"/>
            </a:lvl1pPr>
          </a:lstStyle>
          <a:p>
            <a:fld id="{86CB4B4D-7CA3-9044-876B-883B54F8677D}" type="slidenum">
              <a:t>‹#›</a:t>
            </a:fld>
            <a:endParaRPr/>
          </a:p>
        </p:txBody>
      </p:sp>
    </p:spTree>
    <p:extLst>
      <p:ext uri="{BB962C8B-B14F-4D97-AF65-F5344CB8AC3E}">
        <p14:creationId xmlns:p14="http://schemas.microsoft.com/office/powerpoint/2010/main" val="2873621201"/>
      </p:ext>
    </p:extLst>
  </p:cSld>
  <p:clrMap bg1="lt1" tx1="dk1" bg2="lt2" tx2="dk2" accent1="accent1" accent2="accent2" accent3="accent3" accent4="accent4" accent5="accent5" accent6="accent6" hlink="hlink" folHlink="folHlink"/>
  <p:sldLayoutIdLst>
    <p:sldLayoutId id="2147483668" r:id="rId1"/>
  </p:sldLayoutIdLst>
  <p:transition spd="med"/>
  <p:txStyles>
    <p:titleStyle>
      <a:lvl1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Arial"/>
          <a:ea typeface="Arial"/>
          <a:cs typeface="Arial"/>
          <a:sym typeface="Arial"/>
        </a:defRPr>
      </a:lvl1pPr>
      <a:lvl2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Arial"/>
          <a:ea typeface="Arial"/>
          <a:cs typeface="Arial"/>
          <a:sym typeface="Arial"/>
        </a:defRPr>
      </a:lvl2pPr>
      <a:lvl3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Arial"/>
          <a:ea typeface="Arial"/>
          <a:cs typeface="Arial"/>
          <a:sym typeface="Arial"/>
        </a:defRPr>
      </a:lvl3pPr>
      <a:lvl4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Arial"/>
          <a:ea typeface="Arial"/>
          <a:cs typeface="Arial"/>
          <a:sym typeface="Arial"/>
        </a:defRPr>
      </a:lvl4pPr>
      <a:lvl5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Arial"/>
          <a:ea typeface="Arial"/>
          <a:cs typeface="Arial"/>
          <a:sym typeface="Arial"/>
        </a:defRPr>
      </a:lvl5pPr>
      <a:lvl6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Arial"/>
          <a:ea typeface="Arial"/>
          <a:cs typeface="Arial"/>
          <a:sym typeface="Arial"/>
        </a:defRPr>
      </a:lvl6pPr>
      <a:lvl7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Arial"/>
          <a:ea typeface="Arial"/>
          <a:cs typeface="Arial"/>
          <a:sym typeface="Arial"/>
        </a:defRPr>
      </a:lvl7pPr>
      <a:lvl8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Arial"/>
          <a:ea typeface="Arial"/>
          <a:cs typeface="Arial"/>
          <a:sym typeface="Arial"/>
        </a:defRPr>
      </a:lvl8pPr>
      <a:lvl9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Arial"/>
          <a:ea typeface="Arial"/>
          <a:cs typeface="Arial"/>
          <a:sym typeface="Arial"/>
        </a:defRPr>
      </a:lvl9pPr>
    </p:titleStyle>
    <p:bodyStyle>
      <a:lvl1pPr marL="685800" marR="0" indent="-685800" algn="l" defTabSz="1828800" rtl="0" latinLnBrk="0">
        <a:lnSpc>
          <a:spcPct val="100000"/>
        </a:lnSpc>
        <a:spcBef>
          <a:spcPts val="1400"/>
        </a:spcBef>
        <a:spcAft>
          <a:spcPts val="0"/>
        </a:spcAft>
        <a:buClrTx/>
        <a:buSzPct val="100000"/>
        <a:buFont typeface="Arial"/>
        <a:buChar char="•"/>
        <a:tabLst/>
        <a:defRPr sz="6400" b="0" i="0" u="none" strike="noStrike" cap="none" spc="0" baseline="0">
          <a:solidFill>
            <a:srgbClr val="000000"/>
          </a:solidFill>
          <a:uFillTx/>
          <a:latin typeface="Arial"/>
          <a:ea typeface="Arial"/>
          <a:cs typeface="Arial"/>
          <a:sym typeface="Arial"/>
        </a:defRPr>
      </a:lvl1pPr>
      <a:lvl2pPr marL="1567542" marR="0" indent="-653142" algn="l" defTabSz="1828800" rtl="0" latinLnBrk="0">
        <a:lnSpc>
          <a:spcPct val="100000"/>
        </a:lnSpc>
        <a:spcBef>
          <a:spcPts val="1400"/>
        </a:spcBef>
        <a:spcAft>
          <a:spcPts val="0"/>
        </a:spcAft>
        <a:buClrTx/>
        <a:buSzPct val="100000"/>
        <a:buFont typeface="Arial"/>
        <a:buChar char="–"/>
        <a:tabLst/>
        <a:defRPr sz="6400" b="0" i="0" u="none" strike="noStrike" cap="none" spc="0" baseline="0">
          <a:solidFill>
            <a:srgbClr val="000000"/>
          </a:solidFill>
          <a:uFillTx/>
          <a:latin typeface="Arial"/>
          <a:ea typeface="Arial"/>
          <a:cs typeface="Arial"/>
          <a:sym typeface="Arial"/>
        </a:defRPr>
      </a:lvl2pPr>
      <a:lvl3pPr marL="2438400" marR="0" indent="-609600" algn="l" defTabSz="1828800" rtl="0" latinLnBrk="0">
        <a:lnSpc>
          <a:spcPct val="100000"/>
        </a:lnSpc>
        <a:spcBef>
          <a:spcPts val="1400"/>
        </a:spcBef>
        <a:spcAft>
          <a:spcPts val="0"/>
        </a:spcAft>
        <a:buClrTx/>
        <a:buSzPct val="100000"/>
        <a:buFont typeface="Arial"/>
        <a:buChar char="•"/>
        <a:tabLst/>
        <a:defRPr sz="6400" b="0" i="0" u="none" strike="noStrike" cap="none" spc="0" baseline="0">
          <a:solidFill>
            <a:srgbClr val="000000"/>
          </a:solidFill>
          <a:uFillTx/>
          <a:latin typeface="Arial"/>
          <a:ea typeface="Arial"/>
          <a:cs typeface="Arial"/>
          <a:sym typeface="Arial"/>
        </a:defRPr>
      </a:lvl3pPr>
      <a:lvl4pPr marL="3474720" marR="0" indent="-731520" algn="l" defTabSz="1828800" rtl="0" latinLnBrk="0">
        <a:lnSpc>
          <a:spcPct val="100000"/>
        </a:lnSpc>
        <a:spcBef>
          <a:spcPts val="1400"/>
        </a:spcBef>
        <a:spcAft>
          <a:spcPts val="0"/>
        </a:spcAft>
        <a:buClrTx/>
        <a:buSzPct val="100000"/>
        <a:buFont typeface="Arial"/>
        <a:buChar char="–"/>
        <a:tabLst/>
        <a:defRPr sz="6400" b="0" i="0" u="none" strike="noStrike" cap="none" spc="0" baseline="0">
          <a:solidFill>
            <a:srgbClr val="000000"/>
          </a:solidFill>
          <a:uFillTx/>
          <a:latin typeface="Arial"/>
          <a:ea typeface="Arial"/>
          <a:cs typeface="Arial"/>
          <a:sym typeface="Arial"/>
        </a:defRPr>
      </a:lvl4pPr>
      <a:lvl5pPr marL="4389120" marR="0" indent="-731520" algn="l" defTabSz="1828800" rtl="0" latinLnBrk="0">
        <a:lnSpc>
          <a:spcPct val="100000"/>
        </a:lnSpc>
        <a:spcBef>
          <a:spcPts val="1400"/>
        </a:spcBef>
        <a:spcAft>
          <a:spcPts val="0"/>
        </a:spcAft>
        <a:buClrTx/>
        <a:buSzPct val="100000"/>
        <a:buFont typeface="Arial"/>
        <a:buChar char="»"/>
        <a:tabLst/>
        <a:defRPr sz="6400" b="0" i="0" u="none" strike="noStrike" cap="none" spc="0" baseline="0">
          <a:solidFill>
            <a:srgbClr val="000000"/>
          </a:solidFill>
          <a:uFillTx/>
          <a:latin typeface="Arial"/>
          <a:ea typeface="Arial"/>
          <a:cs typeface="Arial"/>
          <a:sym typeface="Arial"/>
        </a:defRPr>
      </a:lvl5pPr>
      <a:lvl6pPr marL="5303520" marR="0" indent="-731520" algn="l" defTabSz="1828800" rtl="0" latinLnBrk="0">
        <a:lnSpc>
          <a:spcPct val="100000"/>
        </a:lnSpc>
        <a:spcBef>
          <a:spcPts val="1400"/>
        </a:spcBef>
        <a:spcAft>
          <a:spcPts val="0"/>
        </a:spcAft>
        <a:buClrTx/>
        <a:buSzPct val="100000"/>
        <a:buFont typeface="Arial"/>
        <a:buChar char="•"/>
        <a:tabLst/>
        <a:defRPr sz="6400" b="0" i="0" u="none" strike="noStrike" cap="none" spc="0" baseline="0">
          <a:solidFill>
            <a:srgbClr val="000000"/>
          </a:solidFill>
          <a:uFillTx/>
          <a:latin typeface="Arial"/>
          <a:ea typeface="Arial"/>
          <a:cs typeface="Arial"/>
          <a:sym typeface="Arial"/>
        </a:defRPr>
      </a:lvl6pPr>
      <a:lvl7pPr marL="6217920" marR="0" indent="-731520" algn="l" defTabSz="1828800" rtl="0" latinLnBrk="0">
        <a:lnSpc>
          <a:spcPct val="100000"/>
        </a:lnSpc>
        <a:spcBef>
          <a:spcPts val="1400"/>
        </a:spcBef>
        <a:spcAft>
          <a:spcPts val="0"/>
        </a:spcAft>
        <a:buClrTx/>
        <a:buSzPct val="100000"/>
        <a:buFont typeface="Arial"/>
        <a:buChar char="•"/>
        <a:tabLst/>
        <a:defRPr sz="6400" b="0" i="0" u="none" strike="noStrike" cap="none" spc="0" baseline="0">
          <a:solidFill>
            <a:srgbClr val="000000"/>
          </a:solidFill>
          <a:uFillTx/>
          <a:latin typeface="Arial"/>
          <a:ea typeface="Arial"/>
          <a:cs typeface="Arial"/>
          <a:sym typeface="Arial"/>
        </a:defRPr>
      </a:lvl7pPr>
      <a:lvl8pPr marL="7132318" marR="0" indent="-731518" algn="l" defTabSz="1828800" rtl="0" latinLnBrk="0">
        <a:lnSpc>
          <a:spcPct val="100000"/>
        </a:lnSpc>
        <a:spcBef>
          <a:spcPts val="1400"/>
        </a:spcBef>
        <a:spcAft>
          <a:spcPts val="0"/>
        </a:spcAft>
        <a:buClrTx/>
        <a:buSzPct val="100000"/>
        <a:buFont typeface="Arial"/>
        <a:buChar char="•"/>
        <a:tabLst/>
        <a:defRPr sz="6400" b="0" i="0" u="none" strike="noStrike" cap="none" spc="0" baseline="0">
          <a:solidFill>
            <a:srgbClr val="000000"/>
          </a:solidFill>
          <a:uFillTx/>
          <a:latin typeface="Arial"/>
          <a:ea typeface="Arial"/>
          <a:cs typeface="Arial"/>
          <a:sym typeface="Arial"/>
        </a:defRPr>
      </a:lvl8pPr>
      <a:lvl9pPr marL="8046718" marR="0" indent="-731518" algn="l" defTabSz="1828800" rtl="0" latinLnBrk="0">
        <a:lnSpc>
          <a:spcPct val="100000"/>
        </a:lnSpc>
        <a:spcBef>
          <a:spcPts val="1400"/>
        </a:spcBef>
        <a:spcAft>
          <a:spcPts val="0"/>
        </a:spcAft>
        <a:buClrTx/>
        <a:buSzPct val="100000"/>
        <a:buFont typeface="Arial"/>
        <a:buChar char="•"/>
        <a:tabLst/>
        <a:defRPr sz="6400" b="0" i="0" u="none" strike="noStrike" cap="none" spc="0" baseline="0">
          <a:solidFill>
            <a:srgbClr val="000000"/>
          </a:solidFill>
          <a:uFillTx/>
          <a:latin typeface="Arial"/>
          <a:ea typeface="Arial"/>
          <a:cs typeface="Arial"/>
          <a:sym typeface="Arial"/>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1pPr>
      <a:lvl2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2pPr>
      <a:lvl3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3pPr>
      <a:lvl4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4pPr>
      <a:lvl5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5pPr>
      <a:lvl6pPr marL="0" marR="0" indent="4572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6pPr>
      <a:lvl7pPr marL="0" marR="0" indent="5486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7pPr>
      <a:lvl8pPr marL="0" marR="0" indent="6400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8pPr>
      <a:lvl9pPr marL="0" marR="0" indent="7315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51.png"/><Relationship Id="rId11" Type="http://schemas.openxmlformats.org/officeDocument/2006/relationships/image" Target="../media/image17.png"/><Relationship Id="rId5" Type="http://schemas.openxmlformats.org/officeDocument/2006/relationships/image" Target="../media/image50.svg"/><Relationship Id="rId10" Type="http://schemas.openxmlformats.org/officeDocument/2006/relationships/image" Target="../media/image9.png"/><Relationship Id="rId4" Type="http://schemas.openxmlformats.org/officeDocument/2006/relationships/image" Target="../media/image49.png"/><Relationship Id="rId9" Type="http://schemas.openxmlformats.org/officeDocument/2006/relationships/image" Target="../media/image54.svg"/></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5.em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9.png"/><Relationship Id="rId5" Type="http://schemas.openxmlformats.org/officeDocument/2006/relationships/hyperlink" Target="https://matttullos.com/hes-going-to-need-you/" TargetMode="External"/><Relationship Id="rId10" Type="http://schemas.openxmlformats.org/officeDocument/2006/relationships/image" Target="../media/image15.svg"/><Relationship Id="rId4" Type="http://schemas.openxmlformats.org/officeDocument/2006/relationships/image" Target="../media/image11.jp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chart" Target="../charts/char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emf"/><Relationship Id="rId7" Type="http://schemas.openxmlformats.org/officeDocument/2006/relationships/image" Target="../media/image9.png"/><Relationship Id="rId2" Type="http://schemas.openxmlformats.org/officeDocument/2006/relationships/image" Target="../media/image18.emf"/><Relationship Id="rId1" Type="http://schemas.openxmlformats.org/officeDocument/2006/relationships/slideLayout" Target="../slideLayouts/slideLayout9.xml"/><Relationship Id="rId6" Type="http://schemas.openxmlformats.org/officeDocument/2006/relationships/chart" Target="../charts/chart3.xml"/><Relationship Id="rId5" Type="http://schemas.openxmlformats.org/officeDocument/2006/relationships/image" Target="../media/image21.emf"/><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19.emf"/><Relationship Id="rId7" Type="http://schemas.openxmlformats.org/officeDocument/2006/relationships/image" Target="../media/image9.png"/><Relationship Id="rId2" Type="http://schemas.openxmlformats.org/officeDocument/2006/relationships/image" Target="../media/image18.emf"/><Relationship Id="rId1" Type="http://schemas.openxmlformats.org/officeDocument/2006/relationships/slideLayout" Target="../slideLayouts/slideLayout9.xml"/><Relationship Id="rId6" Type="http://schemas.openxmlformats.org/officeDocument/2006/relationships/chart" Target="../charts/chart4.xml"/><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9.emf"/><Relationship Id="rId7" Type="http://schemas.openxmlformats.org/officeDocument/2006/relationships/image" Target="../media/image22.png"/><Relationship Id="rId2" Type="http://schemas.openxmlformats.org/officeDocument/2006/relationships/image" Target="../media/image18.emf"/><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hyperlink" Target="https://www.delfi.lv/campus/raksti/rekinat-nepatik-bet-prot-latvijas-skoleniem-starptautiska-limeni-labi-rezultati-matematika?id=5273641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7.png"/><Relationship Id="rId2" Type="http://schemas.openxmlformats.org/officeDocument/2006/relationships/image" Target="../media/image24.emf"/><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chart" Target="../charts/chart6.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12824" y="-1"/>
            <a:ext cx="23674350" cy="13715999"/>
            <a:chOff x="712824" y="-1"/>
            <a:chExt cx="23674350" cy="13715999"/>
          </a:xfrm>
        </p:grpSpPr>
        <p:pic>
          <p:nvPicPr>
            <p:cNvPr id="8" name="Picture 7"/>
            <p:cNvPicPr>
              <a:picLocks noChangeAspect="1"/>
            </p:cNvPicPr>
            <p:nvPr/>
          </p:nvPicPr>
          <p:blipFill>
            <a:blip r:embed="rId2"/>
            <a:stretch>
              <a:fillRect/>
            </a:stretch>
          </p:blipFill>
          <p:spPr>
            <a:xfrm>
              <a:off x="712824" y="11412071"/>
              <a:ext cx="12166174" cy="1901380"/>
            </a:xfrm>
            <a:prstGeom prst="rect">
              <a:avLst/>
            </a:prstGeom>
          </p:spPr>
        </p:pic>
        <p:pic>
          <p:nvPicPr>
            <p:cNvPr id="3" name="Picture 2"/>
            <p:cNvPicPr>
              <a:picLocks noChangeAspect="1"/>
            </p:cNvPicPr>
            <p:nvPr/>
          </p:nvPicPr>
          <p:blipFill>
            <a:blip r:embed="rId3"/>
            <a:stretch>
              <a:fillRect/>
            </a:stretch>
          </p:blipFill>
          <p:spPr>
            <a:xfrm>
              <a:off x="2749216" y="1934297"/>
              <a:ext cx="5687474" cy="2532482"/>
            </a:xfrm>
            <a:prstGeom prst="rect">
              <a:avLst/>
            </a:prstGeom>
          </p:spPr>
        </p:pic>
        <p:pic>
          <p:nvPicPr>
            <p:cNvPr id="5" name="Image" descr="Image"/>
            <p:cNvPicPr>
              <a:picLocks noChangeAspect="1"/>
            </p:cNvPicPr>
            <p:nvPr/>
          </p:nvPicPr>
          <p:blipFill rotWithShape="1">
            <a:blip r:embed="rId4"/>
            <a:srcRect t="12993" r="23307" b="12993"/>
            <a:stretch/>
          </p:blipFill>
          <p:spPr>
            <a:xfrm>
              <a:off x="3068493" y="-1"/>
              <a:ext cx="21318681" cy="13715999"/>
            </a:xfrm>
            <a:prstGeom prst="rect">
              <a:avLst/>
            </a:prstGeom>
            <a:ln w="12700">
              <a:miter lim="400000"/>
            </a:ln>
          </p:spPr>
        </p:pic>
      </p:grpSp>
      <p:pic>
        <p:nvPicPr>
          <p:cNvPr id="9" name="Picture 8"/>
          <p:cNvPicPr>
            <a:picLocks/>
          </p:cNvPicPr>
          <p:nvPr/>
        </p:nvPicPr>
        <p:blipFill>
          <a:blip r:embed="rId5"/>
          <a:stretch>
            <a:fillRect/>
          </a:stretch>
        </p:blipFill>
        <p:spPr>
          <a:xfrm>
            <a:off x="2734277" y="4693558"/>
            <a:ext cx="5687995" cy="180000"/>
          </a:xfrm>
          <a:prstGeom prst="rect">
            <a:avLst/>
          </a:prstGeom>
        </p:spPr>
      </p:pic>
      <p:sp>
        <p:nvSpPr>
          <p:cNvPr id="13" name="Rectangle 12"/>
          <p:cNvSpPr/>
          <p:nvPr/>
        </p:nvSpPr>
        <p:spPr>
          <a:xfrm>
            <a:off x="-759" y="-1"/>
            <a:ext cx="24387933" cy="13715999"/>
          </a:xfrm>
          <a:prstGeom prst="rect">
            <a:avLst/>
          </a:prstGeom>
          <a:solidFill>
            <a:schemeClr val="bg1">
              <a:alpha val="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4" name="TextBox 3">
            <a:extLst>
              <a:ext uri="{FF2B5EF4-FFF2-40B4-BE49-F238E27FC236}">
                <a16:creationId xmlns:a16="http://schemas.microsoft.com/office/drawing/2014/main" id="{D8C0DDF8-41B5-4843-86CE-2ED3535C95A2}"/>
              </a:ext>
            </a:extLst>
          </p:cNvPr>
          <p:cNvSpPr txBox="1"/>
          <p:nvPr/>
        </p:nvSpPr>
        <p:spPr>
          <a:xfrm>
            <a:off x="2186609" y="4792041"/>
            <a:ext cx="9534336" cy="6381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lv-LV" sz="4800" b="1" dirty="0">
                <a:solidFill>
                  <a:srgbClr val="7030A0"/>
                </a:solidFill>
                <a:effectLst/>
                <a:latin typeface="Calibri" panose="020F0502020204030204" pitchFamily="34" charset="0"/>
                <a:ea typeface="Calibri" panose="020F0502020204030204" pitchFamily="34" charset="0"/>
              </a:rPr>
              <a:t>ESF projekta "Atbalsts priekšlaicīgas mācību pārtraukšanas samazināšanai” noslēguma konference</a:t>
            </a:r>
          </a:p>
          <a:p>
            <a:pPr algn="ctr"/>
            <a:r>
              <a:rPr lang="lv-LV" sz="4800" b="1" dirty="0">
                <a:solidFill>
                  <a:srgbClr val="7030A0"/>
                </a:solidFill>
                <a:effectLst/>
                <a:latin typeface="Calibri" panose="020F0502020204030204" pitchFamily="34" charset="0"/>
                <a:ea typeface="Calibri" panose="020F0502020204030204" pitchFamily="34" charset="0"/>
              </a:rPr>
              <a:t>“VAKAR. ŠODIEN. RĪT”</a:t>
            </a:r>
          </a:p>
          <a:p>
            <a:pPr algn="ctr"/>
            <a:endParaRPr lang="lv-LV" sz="4800" b="1" dirty="0">
              <a:solidFill>
                <a:srgbClr val="7030A0"/>
              </a:solidFill>
              <a:latin typeface="Calibri" panose="020F0502020204030204" pitchFamily="34" charset="0"/>
              <a:ea typeface="Calibri" panose="020F0502020204030204" pitchFamily="34" charset="0"/>
            </a:endParaRPr>
          </a:p>
          <a:p>
            <a:pPr algn="ctr"/>
            <a:r>
              <a:rPr lang="lv-LV" sz="4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Rīgas </a:t>
            </a:r>
            <a:r>
              <a:rPr lang="lv-LV" sz="40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valstspilsētas</a:t>
            </a:r>
            <a:r>
              <a:rPr lang="lv-LV" sz="4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pašvaldības pieredze un izaicinājumi</a:t>
            </a:r>
          </a:p>
          <a:p>
            <a:pPr algn="ctr"/>
            <a:r>
              <a:rPr lang="lv-LV" sz="4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2023.gada 21.septembris</a:t>
            </a:r>
          </a:p>
        </p:txBody>
      </p:sp>
      <p:pic>
        <p:nvPicPr>
          <p:cNvPr id="7" name="Picture 2" descr="RĪGAS DOMES IZGLĪTĪBAS, KULTŪRAS UN SPORTA DEPARTAMENTS">
            <a:extLst>
              <a:ext uri="{FF2B5EF4-FFF2-40B4-BE49-F238E27FC236}">
                <a16:creationId xmlns:a16="http://schemas.microsoft.com/office/drawing/2014/main" id="{2D2ADBD5-1249-2E7B-C19F-5AFCB20BA9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47144" y="256499"/>
            <a:ext cx="2940030" cy="1677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a:spLocks/>
          </p:cNvSpPr>
          <p:nvPr/>
        </p:nvSpPr>
        <p:spPr bwMode="auto">
          <a:xfrm>
            <a:off x="13181910" y="3718208"/>
            <a:ext cx="11193594" cy="2231744"/>
          </a:xfrm>
          <a:custGeom>
            <a:avLst/>
            <a:gdLst>
              <a:gd name="T0" fmla="*/ 1407 w 14750"/>
              <a:gd name="T1" fmla="*/ 2814 h 2814"/>
              <a:gd name="T2" fmla="*/ 14750 w 14750"/>
              <a:gd name="T3" fmla="*/ 2814 h 2814"/>
              <a:gd name="T4" fmla="*/ 14750 w 14750"/>
              <a:gd name="T5" fmla="*/ 0 h 2814"/>
              <a:gd name="T6" fmla="*/ 1407 w 14750"/>
              <a:gd name="T7" fmla="*/ 0 h 2814"/>
              <a:gd name="T8" fmla="*/ 1307 w 14750"/>
              <a:gd name="T9" fmla="*/ 100 h 2814"/>
              <a:gd name="T10" fmla="*/ 1211 w 14750"/>
              <a:gd name="T11" fmla="*/ 196 h 2814"/>
              <a:gd name="T12" fmla="*/ 1121 w 14750"/>
              <a:gd name="T13" fmla="*/ 286 h 2814"/>
              <a:gd name="T14" fmla="*/ 1034 w 14750"/>
              <a:gd name="T15" fmla="*/ 374 h 2814"/>
              <a:gd name="T16" fmla="*/ 949 w 14750"/>
              <a:gd name="T17" fmla="*/ 458 h 2814"/>
              <a:gd name="T18" fmla="*/ 865 w 14750"/>
              <a:gd name="T19" fmla="*/ 541 h 2814"/>
              <a:gd name="T20" fmla="*/ 784 w 14750"/>
              <a:gd name="T21" fmla="*/ 622 h 2814"/>
              <a:gd name="T22" fmla="*/ 704 w 14750"/>
              <a:gd name="T23" fmla="*/ 704 h 2814"/>
              <a:gd name="T24" fmla="*/ 622 w 14750"/>
              <a:gd name="T25" fmla="*/ 784 h 2814"/>
              <a:gd name="T26" fmla="*/ 541 w 14750"/>
              <a:gd name="T27" fmla="*/ 865 h 2814"/>
              <a:gd name="T28" fmla="*/ 458 w 14750"/>
              <a:gd name="T29" fmla="*/ 949 h 2814"/>
              <a:gd name="T30" fmla="*/ 374 w 14750"/>
              <a:gd name="T31" fmla="*/ 1034 h 2814"/>
              <a:gd name="T32" fmla="*/ 286 w 14750"/>
              <a:gd name="T33" fmla="*/ 1121 h 2814"/>
              <a:gd name="T34" fmla="*/ 196 w 14750"/>
              <a:gd name="T35" fmla="*/ 1212 h 2814"/>
              <a:gd name="T36" fmla="*/ 100 w 14750"/>
              <a:gd name="T37" fmla="*/ 1307 h 2814"/>
              <a:gd name="T38" fmla="*/ 0 w 14750"/>
              <a:gd name="T39" fmla="*/ 1407 h 2814"/>
              <a:gd name="T40" fmla="*/ 100 w 14750"/>
              <a:gd name="T41" fmla="*/ 1507 h 2814"/>
              <a:gd name="T42" fmla="*/ 196 w 14750"/>
              <a:gd name="T43" fmla="*/ 1602 h 2814"/>
              <a:gd name="T44" fmla="*/ 286 w 14750"/>
              <a:gd name="T45" fmla="*/ 1694 h 2814"/>
              <a:gd name="T46" fmla="*/ 374 w 14750"/>
              <a:gd name="T47" fmla="*/ 1781 h 2814"/>
              <a:gd name="T48" fmla="*/ 458 w 14750"/>
              <a:gd name="T49" fmla="*/ 1866 h 2814"/>
              <a:gd name="T50" fmla="*/ 541 w 14750"/>
              <a:gd name="T51" fmla="*/ 1948 h 2814"/>
              <a:gd name="T52" fmla="*/ 622 w 14750"/>
              <a:gd name="T53" fmla="*/ 2030 h 2814"/>
              <a:gd name="T54" fmla="*/ 704 w 14750"/>
              <a:gd name="T55" fmla="*/ 2111 h 2814"/>
              <a:gd name="T56" fmla="*/ 784 w 14750"/>
              <a:gd name="T57" fmla="*/ 2191 h 2814"/>
              <a:gd name="T58" fmla="*/ 865 w 14750"/>
              <a:gd name="T59" fmla="*/ 2272 h 2814"/>
              <a:gd name="T60" fmla="*/ 949 w 14750"/>
              <a:gd name="T61" fmla="*/ 2355 h 2814"/>
              <a:gd name="T62" fmla="*/ 1034 w 14750"/>
              <a:gd name="T63" fmla="*/ 2440 h 2814"/>
              <a:gd name="T64" fmla="*/ 1121 w 14750"/>
              <a:gd name="T65" fmla="*/ 2528 h 2814"/>
              <a:gd name="T66" fmla="*/ 1211 w 14750"/>
              <a:gd name="T67" fmla="*/ 2619 h 2814"/>
              <a:gd name="T68" fmla="*/ 1307 w 14750"/>
              <a:gd name="T69" fmla="*/ 2714 h 2814"/>
              <a:gd name="T70" fmla="*/ 1407 w 14750"/>
              <a:gd name="T71" fmla="*/ 2814 h 2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750" h="2814">
                <a:moveTo>
                  <a:pt x="1407" y="2814"/>
                </a:moveTo>
                <a:lnTo>
                  <a:pt x="14750" y="2814"/>
                </a:lnTo>
                <a:lnTo>
                  <a:pt x="14750" y="0"/>
                </a:lnTo>
                <a:lnTo>
                  <a:pt x="1407" y="0"/>
                </a:lnTo>
                <a:lnTo>
                  <a:pt x="1307" y="100"/>
                </a:lnTo>
                <a:lnTo>
                  <a:pt x="1211" y="196"/>
                </a:lnTo>
                <a:lnTo>
                  <a:pt x="1121" y="286"/>
                </a:lnTo>
                <a:lnTo>
                  <a:pt x="1034" y="374"/>
                </a:lnTo>
                <a:lnTo>
                  <a:pt x="949" y="458"/>
                </a:lnTo>
                <a:lnTo>
                  <a:pt x="865" y="541"/>
                </a:lnTo>
                <a:lnTo>
                  <a:pt x="784" y="622"/>
                </a:lnTo>
                <a:lnTo>
                  <a:pt x="704" y="704"/>
                </a:lnTo>
                <a:lnTo>
                  <a:pt x="622" y="784"/>
                </a:lnTo>
                <a:lnTo>
                  <a:pt x="541" y="865"/>
                </a:lnTo>
                <a:lnTo>
                  <a:pt x="458" y="949"/>
                </a:lnTo>
                <a:lnTo>
                  <a:pt x="374" y="1034"/>
                </a:lnTo>
                <a:lnTo>
                  <a:pt x="286" y="1121"/>
                </a:lnTo>
                <a:lnTo>
                  <a:pt x="196" y="1212"/>
                </a:lnTo>
                <a:lnTo>
                  <a:pt x="100" y="1307"/>
                </a:lnTo>
                <a:lnTo>
                  <a:pt x="0" y="1407"/>
                </a:lnTo>
                <a:lnTo>
                  <a:pt x="100" y="1507"/>
                </a:lnTo>
                <a:lnTo>
                  <a:pt x="196" y="1602"/>
                </a:lnTo>
                <a:lnTo>
                  <a:pt x="286" y="1694"/>
                </a:lnTo>
                <a:lnTo>
                  <a:pt x="374" y="1781"/>
                </a:lnTo>
                <a:lnTo>
                  <a:pt x="458" y="1866"/>
                </a:lnTo>
                <a:lnTo>
                  <a:pt x="541" y="1948"/>
                </a:lnTo>
                <a:lnTo>
                  <a:pt x="622" y="2030"/>
                </a:lnTo>
                <a:lnTo>
                  <a:pt x="704" y="2111"/>
                </a:lnTo>
                <a:lnTo>
                  <a:pt x="784" y="2191"/>
                </a:lnTo>
                <a:lnTo>
                  <a:pt x="865" y="2272"/>
                </a:lnTo>
                <a:lnTo>
                  <a:pt x="949" y="2355"/>
                </a:lnTo>
                <a:lnTo>
                  <a:pt x="1034" y="2440"/>
                </a:lnTo>
                <a:lnTo>
                  <a:pt x="1121" y="2528"/>
                </a:lnTo>
                <a:lnTo>
                  <a:pt x="1211" y="2619"/>
                </a:lnTo>
                <a:lnTo>
                  <a:pt x="1307" y="2714"/>
                </a:lnTo>
                <a:lnTo>
                  <a:pt x="1407" y="2814"/>
                </a:lnTo>
                <a:close/>
              </a:path>
            </a:pathLst>
          </a:custGeom>
          <a:gradFill>
            <a:gsLst>
              <a:gs pos="59000">
                <a:schemeClr val="accent1"/>
              </a:gs>
              <a:gs pos="100000">
                <a:schemeClr val="accent1">
                  <a:lumMod val="50000"/>
                </a:schemeClr>
              </a:gs>
            </a:gsLst>
            <a:lin ang="0" scaled="1"/>
          </a:gradFill>
          <a:ln>
            <a:noFill/>
          </a:ln>
        </p:spPr>
        <p:txBody>
          <a:bodyPr vert="horz" wrap="square" lIns="182598" tIns="91298" rIns="182598" bIns="91298" numCol="1" anchor="t" anchorCtr="0" compatLnSpc="1">
            <a:prstTxWarp prst="textNoShape">
              <a:avLst/>
            </a:prstTxWarp>
          </a:bodyPr>
          <a:lstStyle/>
          <a:p>
            <a:endParaRPr lang="en-US" sz="3596" dirty="0"/>
          </a:p>
        </p:txBody>
      </p:sp>
      <p:sp>
        <p:nvSpPr>
          <p:cNvPr id="5" name="Freeform 6"/>
          <p:cNvSpPr>
            <a:spLocks noEditPoints="1"/>
          </p:cNvSpPr>
          <p:nvPr/>
        </p:nvSpPr>
        <p:spPr bwMode="auto">
          <a:xfrm>
            <a:off x="13483069" y="4932353"/>
            <a:ext cx="884456" cy="874946"/>
          </a:xfrm>
          <a:custGeom>
            <a:avLst/>
            <a:gdLst>
              <a:gd name="T0" fmla="*/ 874 w 980"/>
              <a:gd name="T1" fmla="*/ 892 h 979"/>
              <a:gd name="T2" fmla="*/ 892 w 980"/>
              <a:gd name="T3" fmla="*/ 873 h 979"/>
              <a:gd name="T4" fmla="*/ 980 w 980"/>
              <a:gd name="T5" fmla="*/ 961 h 979"/>
              <a:gd name="T6" fmla="*/ 962 w 980"/>
              <a:gd name="T7" fmla="*/ 979 h 979"/>
              <a:gd name="T8" fmla="*/ 874 w 980"/>
              <a:gd name="T9" fmla="*/ 892 h 979"/>
              <a:gd name="T10" fmla="*/ 0 w 980"/>
              <a:gd name="T11" fmla="*/ 18 h 979"/>
              <a:gd name="T12" fmla="*/ 19 w 980"/>
              <a:gd name="T13" fmla="*/ 0 h 979"/>
              <a:gd name="T14" fmla="*/ 106 w 980"/>
              <a:gd name="T15" fmla="*/ 87 h 979"/>
              <a:gd name="T16" fmla="*/ 88 w 980"/>
              <a:gd name="T17" fmla="*/ 105 h 979"/>
              <a:gd name="T18" fmla="*/ 0 w 980"/>
              <a:gd name="T19" fmla="*/ 18 h 979"/>
              <a:gd name="T20" fmla="*/ 175 w 980"/>
              <a:gd name="T21" fmla="*/ 192 h 979"/>
              <a:gd name="T22" fmla="*/ 194 w 980"/>
              <a:gd name="T23" fmla="*/ 174 h 979"/>
              <a:gd name="T24" fmla="*/ 281 w 980"/>
              <a:gd name="T25" fmla="*/ 262 h 979"/>
              <a:gd name="T26" fmla="*/ 263 w 980"/>
              <a:gd name="T27" fmla="*/ 280 h 979"/>
              <a:gd name="T28" fmla="*/ 175 w 980"/>
              <a:gd name="T29" fmla="*/ 192 h 979"/>
              <a:gd name="T30" fmla="*/ 350 w 980"/>
              <a:gd name="T31" fmla="*/ 368 h 979"/>
              <a:gd name="T32" fmla="*/ 368 w 980"/>
              <a:gd name="T33" fmla="*/ 349 h 979"/>
              <a:gd name="T34" fmla="*/ 455 w 980"/>
              <a:gd name="T35" fmla="*/ 436 h 979"/>
              <a:gd name="T36" fmla="*/ 438 w 980"/>
              <a:gd name="T37" fmla="*/ 455 h 979"/>
              <a:gd name="T38" fmla="*/ 350 w 980"/>
              <a:gd name="T39" fmla="*/ 368 h 979"/>
              <a:gd name="T40" fmla="*/ 525 w 980"/>
              <a:gd name="T41" fmla="*/ 542 h 979"/>
              <a:gd name="T42" fmla="*/ 542 w 980"/>
              <a:gd name="T43" fmla="*/ 524 h 979"/>
              <a:gd name="T44" fmla="*/ 631 w 980"/>
              <a:gd name="T45" fmla="*/ 612 h 979"/>
              <a:gd name="T46" fmla="*/ 612 w 980"/>
              <a:gd name="T47" fmla="*/ 629 h 979"/>
              <a:gd name="T48" fmla="*/ 525 w 980"/>
              <a:gd name="T49" fmla="*/ 542 h 979"/>
              <a:gd name="T50" fmla="*/ 699 w 980"/>
              <a:gd name="T51" fmla="*/ 717 h 979"/>
              <a:gd name="T52" fmla="*/ 718 w 980"/>
              <a:gd name="T53" fmla="*/ 699 h 979"/>
              <a:gd name="T54" fmla="*/ 805 w 980"/>
              <a:gd name="T55" fmla="*/ 786 h 979"/>
              <a:gd name="T56" fmla="*/ 786 w 980"/>
              <a:gd name="T57" fmla="*/ 804 h 979"/>
              <a:gd name="T58" fmla="*/ 699 w 980"/>
              <a:gd name="T59" fmla="*/ 717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0" h="979">
                <a:moveTo>
                  <a:pt x="874" y="892"/>
                </a:moveTo>
                <a:lnTo>
                  <a:pt x="892" y="873"/>
                </a:lnTo>
                <a:lnTo>
                  <a:pt x="980" y="961"/>
                </a:lnTo>
                <a:lnTo>
                  <a:pt x="962" y="979"/>
                </a:lnTo>
                <a:lnTo>
                  <a:pt x="874" y="892"/>
                </a:lnTo>
                <a:close/>
                <a:moveTo>
                  <a:pt x="0" y="18"/>
                </a:moveTo>
                <a:lnTo>
                  <a:pt x="19" y="0"/>
                </a:lnTo>
                <a:lnTo>
                  <a:pt x="106" y="87"/>
                </a:lnTo>
                <a:lnTo>
                  <a:pt x="88" y="105"/>
                </a:lnTo>
                <a:lnTo>
                  <a:pt x="0" y="18"/>
                </a:lnTo>
                <a:close/>
                <a:moveTo>
                  <a:pt x="175" y="192"/>
                </a:moveTo>
                <a:lnTo>
                  <a:pt x="194" y="174"/>
                </a:lnTo>
                <a:lnTo>
                  <a:pt x="281" y="262"/>
                </a:lnTo>
                <a:lnTo>
                  <a:pt x="263" y="280"/>
                </a:lnTo>
                <a:lnTo>
                  <a:pt x="175" y="192"/>
                </a:lnTo>
                <a:close/>
                <a:moveTo>
                  <a:pt x="350" y="368"/>
                </a:moveTo>
                <a:lnTo>
                  <a:pt x="368" y="349"/>
                </a:lnTo>
                <a:lnTo>
                  <a:pt x="455" y="436"/>
                </a:lnTo>
                <a:lnTo>
                  <a:pt x="438" y="455"/>
                </a:lnTo>
                <a:lnTo>
                  <a:pt x="350" y="368"/>
                </a:lnTo>
                <a:close/>
                <a:moveTo>
                  <a:pt x="525" y="542"/>
                </a:moveTo>
                <a:lnTo>
                  <a:pt x="542" y="524"/>
                </a:lnTo>
                <a:lnTo>
                  <a:pt x="631" y="612"/>
                </a:lnTo>
                <a:lnTo>
                  <a:pt x="612" y="629"/>
                </a:lnTo>
                <a:lnTo>
                  <a:pt x="525" y="542"/>
                </a:lnTo>
                <a:close/>
                <a:moveTo>
                  <a:pt x="699" y="717"/>
                </a:moveTo>
                <a:lnTo>
                  <a:pt x="718" y="699"/>
                </a:lnTo>
                <a:lnTo>
                  <a:pt x="805" y="786"/>
                </a:lnTo>
                <a:lnTo>
                  <a:pt x="786" y="804"/>
                </a:lnTo>
                <a:lnTo>
                  <a:pt x="699" y="7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598" tIns="91298" rIns="182598" bIns="91298" numCol="1" anchor="t" anchorCtr="0" compatLnSpc="1">
            <a:prstTxWarp prst="textNoShape">
              <a:avLst/>
            </a:prstTxWarp>
          </a:bodyPr>
          <a:lstStyle/>
          <a:p>
            <a:endParaRPr lang="en-US" sz="3596" dirty="0"/>
          </a:p>
        </p:txBody>
      </p:sp>
      <p:sp>
        <p:nvSpPr>
          <p:cNvPr id="6" name="Freeform 8"/>
          <p:cNvSpPr>
            <a:spLocks noEditPoints="1"/>
          </p:cNvSpPr>
          <p:nvPr/>
        </p:nvSpPr>
        <p:spPr bwMode="auto">
          <a:xfrm>
            <a:off x="13483072" y="3851355"/>
            <a:ext cx="884454" cy="884454"/>
          </a:xfrm>
          <a:custGeom>
            <a:avLst/>
            <a:gdLst>
              <a:gd name="T0" fmla="*/ 88 w 980"/>
              <a:gd name="T1" fmla="*/ 873 h 979"/>
              <a:gd name="T2" fmla="*/ 106 w 980"/>
              <a:gd name="T3" fmla="*/ 892 h 979"/>
              <a:gd name="T4" fmla="*/ 19 w 980"/>
              <a:gd name="T5" fmla="*/ 979 h 979"/>
              <a:gd name="T6" fmla="*/ 0 w 980"/>
              <a:gd name="T7" fmla="*/ 961 h 979"/>
              <a:gd name="T8" fmla="*/ 88 w 980"/>
              <a:gd name="T9" fmla="*/ 873 h 979"/>
              <a:gd name="T10" fmla="*/ 962 w 980"/>
              <a:gd name="T11" fmla="*/ 0 h 979"/>
              <a:gd name="T12" fmla="*/ 980 w 980"/>
              <a:gd name="T13" fmla="*/ 18 h 979"/>
              <a:gd name="T14" fmla="*/ 892 w 980"/>
              <a:gd name="T15" fmla="*/ 105 h 979"/>
              <a:gd name="T16" fmla="*/ 875 w 980"/>
              <a:gd name="T17" fmla="*/ 87 h 979"/>
              <a:gd name="T18" fmla="*/ 962 w 980"/>
              <a:gd name="T19" fmla="*/ 0 h 979"/>
              <a:gd name="T20" fmla="*/ 786 w 980"/>
              <a:gd name="T21" fmla="*/ 175 h 979"/>
              <a:gd name="T22" fmla="*/ 805 w 980"/>
              <a:gd name="T23" fmla="*/ 193 h 979"/>
              <a:gd name="T24" fmla="*/ 718 w 980"/>
              <a:gd name="T25" fmla="*/ 281 h 979"/>
              <a:gd name="T26" fmla="*/ 699 w 980"/>
              <a:gd name="T27" fmla="*/ 262 h 979"/>
              <a:gd name="T28" fmla="*/ 786 w 980"/>
              <a:gd name="T29" fmla="*/ 175 h 979"/>
              <a:gd name="T30" fmla="*/ 612 w 980"/>
              <a:gd name="T31" fmla="*/ 349 h 979"/>
              <a:gd name="T32" fmla="*/ 631 w 980"/>
              <a:gd name="T33" fmla="*/ 368 h 979"/>
              <a:gd name="T34" fmla="*/ 542 w 980"/>
              <a:gd name="T35" fmla="*/ 455 h 979"/>
              <a:gd name="T36" fmla="*/ 525 w 980"/>
              <a:gd name="T37" fmla="*/ 436 h 979"/>
              <a:gd name="T38" fmla="*/ 612 w 980"/>
              <a:gd name="T39" fmla="*/ 349 h 979"/>
              <a:gd name="T40" fmla="*/ 438 w 980"/>
              <a:gd name="T41" fmla="*/ 525 h 979"/>
              <a:gd name="T42" fmla="*/ 455 w 980"/>
              <a:gd name="T43" fmla="*/ 542 h 979"/>
              <a:gd name="T44" fmla="*/ 368 w 980"/>
              <a:gd name="T45" fmla="*/ 629 h 979"/>
              <a:gd name="T46" fmla="*/ 350 w 980"/>
              <a:gd name="T47" fmla="*/ 612 h 979"/>
              <a:gd name="T48" fmla="*/ 438 w 980"/>
              <a:gd name="T49" fmla="*/ 525 h 979"/>
              <a:gd name="T50" fmla="*/ 263 w 980"/>
              <a:gd name="T51" fmla="*/ 699 h 979"/>
              <a:gd name="T52" fmla="*/ 281 w 980"/>
              <a:gd name="T53" fmla="*/ 717 h 979"/>
              <a:gd name="T54" fmla="*/ 194 w 980"/>
              <a:gd name="T55" fmla="*/ 804 h 979"/>
              <a:gd name="T56" fmla="*/ 175 w 980"/>
              <a:gd name="T57" fmla="*/ 786 h 979"/>
              <a:gd name="T58" fmla="*/ 263 w 980"/>
              <a:gd name="T59" fmla="*/ 699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0" h="979">
                <a:moveTo>
                  <a:pt x="88" y="873"/>
                </a:moveTo>
                <a:lnTo>
                  <a:pt x="106" y="892"/>
                </a:lnTo>
                <a:lnTo>
                  <a:pt x="19" y="979"/>
                </a:lnTo>
                <a:lnTo>
                  <a:pt x="0" y="961"/>
                </a:lnTo>
                <a:lnTo>
                  <a:pt x="88" y="873"/>
                </a:lnTo>
                <a:close/>
                <a:moveTo>
                  <a:pt x="962" y="0"/>
                </a:moveTo>
                <a:lnTo>
                  <a:pt x="980" y="18"/>
                </a:lnTo>
                <a:lnTo>
                  <a:pt x="892" y="105"/>
                </a:lnTo>
                <a:lnTo>
                  <a:pt x="875" y="87"/>
                </a:lnTo>
                <a:lnTo>
                  <a:pt x="962" y="0"/>
                </a:lnTo>
                <a:close/>
                <a:moveTo>
                  <a:pt x="786" y="175"/>
                </a:moveTo>
                <a:lnTo>
                  <a:pt x="805" y="193"/>
                </a:lnTo>
                <a:lnTo>
                  <a:pt x="718" y="281"/>
                </a:lnTo>
                <a:lnTo>
                  <a:pt x="699" y="262"/>
                </a:lnTo>
                <a:lnTo>
                  <a:pt x="786" y="175"/>
                </a:lnTo>
                <a:close/>
                <a:moveTo>
                  <a:pt x="612" y="349"/>
                </a:moveTo>
                <a:lnTo>
                  <a:pt x="631" y="368"/>
                </a:lnTo>
                <a:lnTo>
                  <a:pt x="542" y="455"/>
                </a:lnTo>
                <a:lnTo>
                  <a:pt x="525" y="436"/>
                </a:lnTo>
                <a:lnTo>
                  <a:pt x="612" y="349"/>
                </a:lnTo>
                <a:close/>
                <a:moveTo>
                  <a:pt x="438" y="525"/>
                </a:moveTo>
                <a:lnTo>
                  <a:pt x="455" y="542"/>
                </a:lnTo>
                <a:lnTo>
                  <a:pt x="368" y="629"/>
                </a:lnTo>
                <a:lnTo>
                  <a:pt x="350" y="612"/>
                </a:lnTo>
                <a:lnTo>
                  <a:pt x="438" y="525"/>
                </a:lnTo>
                <a:close/>
                <a:moveTo>
                  <a:pt x="263" y="699"/>
                </a:moveTo>
                <a:lnTo>
                  <a:pt x="281" y="717"/>
                </a:lnTo>
                <a:lnTo>
                  <a:pt x="194" y="804"/>
                </a:lnTo>
                <a:lnTo>
                  <a:pt x="175" y="786"/>
                </a:lnTo>
                <a:lnTo>
                  <a:pt x="263" y="6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598" tIns="91298" rIns="182598" bIns="91298" numCol="1" anchor="t" anchorCtr="0" compatLnSpc="1">
            <a:prstTxWarp prst="textNoShape">
              <a:avLst/>
            </a:prstTxWarp>
          </a:bodyPr>
          <a:lstStyle/>
          <a:p>
            <a:endParaRPr lang="en-US" sz="3596" dirty="0"/>
          </a:p>
        </p:txBody>
      </p:sp>
      <p:sp>
        <p:nvSpPr>
          <p:cNvPr id="7" name="Freeform 9"/>
          <p:cNvSpPr>
            <a:spLocks noEditPoints="1"/>
          </p:cNvSpPr>
          <p:nvPr/>
        </p:nvSpPr>
        <p:spPr bwMode="auto">
          <a:xfrm>
            <a:off x="14510184" y="3851352"/>
            <a:ext cx="10065038" cy="19020"/>
          </a:xfrm>
          <a:custGeom>
            <a:avLst/>
            <a:gdLst>
              <a:gd name="T0" fmla="*/ 0 w 12700"/>
              <a:gd name="T1" fmla="*/ 0 h 26"/>
              <a:gd name="T2" fmla="*/ 12572 w 12700"/>
              <a:gd name="T3" fmla="*/ 26 h 26"/>
              <a:gd name="T4" fmla="*/ 12443 w 12700"/>
              <a:gd name="T5" fmla="*/ 26 h 26"/>
              <a:gd name="T6" fmla="*/ 12188 w 12700"/>
              <a:gd name="T7" fmla="*/ 0 h 26"/>
              <a:gd name="T8" fmla="*/ 12188 w 12700"/>
              <a:gd name="T9" fmla="*/ 0 h 26"/>
              <a:gd name="T10" fmla="*/ 11802 w 12700"/>
              <a:gd name="T11" fmla="*/ 0 h 26"/>
              <a:gd name="T12" fmla="*/ 11545 w 12700"/>
              <a:gd name="T13" fmla="*/ 26 h 26"/>
              <a:gd name="T14" fmla="*/ 11417 w 12700"/>
              <a:gd name="T15" fmla="*/ 26 h 26"/>
              <a:gd name="T16" fmla="*/ 11161 w 12700"/>
              <a:gd name="T17" fmla="*/ 0 h 26"/>
              <a:gd name="T18" fmla="*/ 11161 w 12700"/>
              <a:gd name="T19" fmla="*/ 0 h 26"/>
              <a:gd name="T20" fmla="*/ 10776 w 12700"/>
              <a:gd name="T21" fmla="*/ 0 h 26"/>
              <a:gd name="T22" fmla="*/ 10519 w 12700"/>
              <a:gd name="T23" fmla="*/ 26 h 26"/>
              <a:gd name="T24" fmla="*/ 10390 w 12700"/>
              <a:gd name="T25" fmla="*/ 26 h 26"/>
              <a:gd name="T26" fmla="*/ 10135 w 12700"/>
              <a:gd name="T27" fmla="*/ 0 h 26"/>
              <a:gd name="T28" fmla="*/ 10135 w 12700"/>
              <a:gd name="T29" fmla="*/ 0 h 26"/>
              <a:gd name="T30" fmla="*/ 9749 w 12700"/>
              <a:gd name="T31" fmla="*/ 0 h 26"/>
              <a:gd name="T32" fmla="*/ 9492 w 12700"/>
              <a:gd name="T33" fmla="*/ 26 h 26"/>
              <a:gd name="T34" fmla="*/ 9365 w 12700"/>
              <a:gd name="T35" fmla="*/ 26 h 26"/>
              <a:gd name="T36" fmla="*/ 9108 w 12700"/>
              <a:gd name="T37" fmla="*/ 0 h 26"/>
              <a:gd name="T38" fmla="*/ 9108 w 12700"/>
              <a:gd name="T39" fmla="*/ 0 h 26"/>
              <a:gd name="T40" fmla="*/ 8723 w 12700"/>
              <a:gd name="T41" fmla="*/ 0 h 26"/>
              <a:gd name="T42" fmla="*/ 8467 w 12700"/>
              <a:gd name="T43" fmla="*/ 26 h 26"/>
              <a:gd name="T44" fmla="*/ 8339 w 12700"/>
              <a:gd name="T45" fmla="*/ 26 h 26"/>
              <a:gd name="T46" fmla="*/ 8082 w 12700"/>
              <a:gd name="T47" fmla="*/ 0 h 26"/>
              <a:gd name="T48" fmla="*/ 8082 w 12700"/>
              <a:gd name="T49" fmla="*/ 0 h 26"/>
              <a:gd name="T50" fmla="*/ 7696 w 12700"/>
              <a:gd name="T51" fmla="*/ 0 h 26"/>
              <a:gd name="T52" fmla="*/ 7441 w 12700"/>
              <a:gd name="T53" fmla="*/ 26 h 26"/>
              <a:gd name="T54" fmla="*/ 7312 w 12700"/>
              <a:gd name="T55" fmla="*/ 26 h 26"/>
              <a:gd name="T56" fmla="*/ 7055 w 12700"/>
              <a:gd name="T57" fmla="*/ 0 h 26"/>
              <a:gd name="T58" fmla="*/ 7055 w 12700"/>
              <a:gd name="T59" fmla="*/ 0 h 26"/>
              <a:gd name="T60" fmla="*/ 6670 w 12700"/>
              <a:gd name="T61" fmla="*/ 0 h 26"/>
              <a:gd name="T62" fmla="*/ 6414 w 12700"/>
              <a:gd name="T63" fmla="*/ 26 h 26"/>
              <a:gd name="T64" fmla="*/ 6286 w 12700"/>
              <a:gd name="T65" fmla="*/ 26 h 26"/>
              <a:gd name="T66" fmla="*/ 6029 w 12700"/>
              <a:gd name="T67" fmla="*/ 0 h 26"/>
              <a:gd name="T68" fmla="*/ 6029 w 12700"/>
              <a:gd name="T69" fmla="*/ 0 h 26"/>
              <a:gd name="T70" fmla="*/ 5645 w 12700"/>
              <a:gd name="T71" fmla="*/ 0 h 26"/>
              <a:gd name="T72" fmla="*/ 5388 w 12700"/>
              <a:gd name="T73" fmla="*/ 26 h 26"/>
              <a:gd name="T74" fmla="*/ 5259 w 12700"/>
              <a:gd name="T75" fmla="*/ 26 h 26"/>
              <a:gd name="T76" fmla="*/ 5002 w 12700"/>
              <a:gd name="T77" fmla="*/ 0 h 26"/>
              <a:gd name="T78" fmla="*/ 5002 w 12700"/>
              <a:gd name="T79" fmla="*/ 0 h 26"/>
              <a:gd name="T80" fmla="*/ 4618 w 12700"/>
              <a:gd name="T81" fmla="*/ 0 h 26"/>
              <a:gd name="T82" fmla="*/ 4361 w 12700"/>
              <a:gd name="T83" fmla="*/ 26 h 26"/>
              <a:gd name="T84" fmla="*/ 4233 w 12700"/>
              <a:gd name="T85" fmla="*/ 26 h 26"/>
              <a:gd name="T86" fmla="*/ 3976 w 12700"/>
              <a:gd name="T87" fmla="*/ 0 h 26"/>
              <a:gd name="T88" fmla="*/ 3976 w 12700"/>
              <a:gd name="T89" fmla="*/ 0 h 26"/>
              <a:gd name="T90" fmla="*/ 3592 w 12700"/>
              <a:gd name="T91" fmla="*/ 0 h 26"/>
              <a:gd name="T92" fmla="*/ 3335 w 12700"/>
              <a:gd name="T93" fmla="*/ 26 h 26"/>
              <a:gd name="T94" fmla="*/ 3206 w 12700"/>
              <a:gd name="T95" fmla="*/ 26 h 26"/>
              <a:gd name="T96" fmla="*/ 2949 w 12700"/>
              <a:gd name="T97" fmla="*/ 0 h 26"/>
              <a:gd name="T98" fmla="*/ 2949 w 12700"/>
              <a:gd name="T99" fmla="*/ 0 h 26"/>
              <a:gd name="T100" fmla="*/ 2565 w 12700"/>
              <a:gd name="T101" fmla="*/ 0 h 26"/>
              <a:gd name="T102" fmla="*/ 2308 w 12700"/>
              <a:gd name="T103" fmla="*/ 26 h 26"/>
              <a:gd name="T104" fmla="*/ 2180 w 12700"/>
              <a:gd name="T105" fmla="*/ 26 h 26"/>
              <a:gd name="T106" fmla="*/ 1923 w 12700"/>
              <a:gd name="T107" fmla="*/ 0 h 26"/>
              <a:gd name="T108" fmla="*/ 1923 w 12700"/>
              <a:gd name="T109" fmla="*/ 0 h 26"/>
              <a:gd name="T110" fmla="*/ 1539 w 12700"/>
              <a:gd name="T111" fmla="*/ 0 h 26"/>
              <a:gd name="T112" fmla="*/ 1282 w 12700"/>
              <a:gd name="T113" fmla="*/ 26 h 26"/>
              <a:gd name="T114" fmla="*/ 1153 w 12700"/>
              <a:gd name="T115" fmla="*/ 26 h 26"/>
              <a:gd name="T116" fmla="*/ 898 w 12700"/>
              <a:gd name="T117" fmla="*/ 0 h 26"/>
              <a:gd name="T118" fmla="*/ 898 w 12700"/>
              <a:gd name="T119" fmla="*/ 0 h 26"/>
              <a:gd name="T120" fmla="*/ 512 w 12700"/>
              <a:gd name="T121" fmla="*/ 0 h 26"/>
              <a:gd name="T122" fmla="*/ 255 w 12700"/>
              <a:gd name="T1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00" h="26">
                <a:moveTo>
                  <a:pt x="127" y="0"/>
                </a:moveTo>
                <a:lnTo>
                  <a:pt x="127" y="26"/>
                </a:lnTo>
                <a:lnTo>
                  <a:pt x="0" y="26"/>
                </a:lnTo>
                <a:lnTo>
                  <a:pt x="0" y="0"/>
                </a:lnTo>
                <a:lnTo>
                  <a:pt x="127" y="0"/>
                </a:lnTo>
                <a:close/>
                <a:moveTo>
                  <a:pt x="12700" y="0"/>
                </a:moveTo>
                <a:lnTo>
                  <a:pt x="12700" y="26"/>
                </a:lnTo>
                <a:lnTo>
                  <a:pt x="12572" y="26"/>
                </a:lnTo>
                <a:lnTo>
                  <a:pt x="12572" y="0"/>
                </a:lnTo>
                <a:lnTo>
                  <a:pt x="12700" y="0"/>
                </a:lnTo>
                <a:close/>
                <a:moveTo>
                  <a:pt x="12443" y="0"/>
                </a:moveTo>
                <a:lnTo>
                  <a:pt x="12443" y="26"/>
                </a:lnTo>
                <a:lnTo>
                  <a:pt x="12315" y="26"/>
                </a:lnTo>
                <a:lnTo>
                  <a:pt x="12315" y="0"/>
                </a:lnTo>
                <a:lnTo>
                  <a:pt x="12443" y="0"/>
                </a:lnTo>
                <a:close/>
                <a:moveTo>
                  <a:pt x="12188" y="0"/>
                </a:moveTo>
                <a:lnTo>
                  <a:pt x="12188" y="26"/>
                </a:lnTo>
                <a:lnTo>
                  <a:pt x="12059" y="26"/>
                </a:lnTo>
                <a:lnTo>
                  <a:pt x="12059" y="0"/>
                </a:lnTo>
                <a:lnTo>
                  <a:pt x="12188" y="0"/>
                </a:lnTo>
                <a:close/>
                <a:moveTo>
                  <a:pt x="11931" y="0"/>
                </a:moveTo>
                <a:lnTo>
                  <a:pt x="11931" y="26"/>
                </a:lnTo>
                <a:lnTo>
                  <a:pt x="11802" y="26"/>
                </a:lnTo>
                <a:lnTo>
                  <a:pt x="11802" y="0"/>
                </a:lnTo>
                <a:lnTo>
                  <a:pt x="11931" y="0"/>
                </a:lnTo>
                <a:close/>
                <a:moveTo>
                  <a:pt x="11674" y="0"/>
                </a:moveTo>
                <a:lnTo>
                  <a:pt x="11674" y="26"/>
                </a:lnTo>
                <a:lnTo>
                  <a:pt x="11545" y="26"/>
                </a:lnTo>
                <a:lnTo>
                  <a:pt x="11545" y="0"/>
                </a:lnTo>
                <a:lnTo>
                  <a:pt x="11674" y="0"/>
                </a:lnTo>
                <a:close/>
                <a:moveTo>
                  <a:pt x="11417" y="0"/>
                </a:moveTo>
                <a:lnTo>
                  <a:pt x="11417" y="26"/>
                </a:lnTo>
                <a:lnTo>
                  <a:pt x="11290" y="26"/>
                </a:lnTo>
                <a:lnTo>
                  <a:pt x="11290" y="0"/>
                </a:lnTo>
                <a:lnTo>
                  <a:pt x="11417" y="0"/>
                </a:lnTo>
                <a:close/>
                <a:moveTo>
                  <a:pt x="11161" y="0"/>
                </a:moveTo>
                <a:lnTo>
                  <a:pt x="11161" y="26"/>
                </a:lnTo>
                <a:lnTo>
                  <a:pt x="11033" y="26"/>
                </a:lnTo>
                <a:lnTo>
                  <a:pt x="11033" y="0"/>
                </a:lnTo>
                <a:lnTo>
                  <a:pt x="11161" y="0"/>
                </a:lnTo>
                <a:close/>
                <a:moveTo>
                  <a:pt x="10904" y="0"/>
                </a:moveTo>
                <a:lnTo>
                  <a:pt x="10904" y="26"/>
                </a:lnTo>
                <a:lnTo>
                  <a:pt x="10776" y="26"/>
                </a:lnTo>
                <a:lnTo>
                  <a:pt x="10776" y="0"/>
                </a:lnTo>
                <a:lnTo>
                  <a:pt x="10904" y="0"/>
                </a:lnTo>
                <a:close/>
                <a:moveTo>
                  <a:pt x="10647" y="0"/>
                </a:moveTo>
                <a:lnTo>
                  <a:pt x="10647" y="26"/>
                </a:lnTo>
                <a:lnTo>
                  <a:pt x="10519" y="26"/>
                </a:lnTo>
                <a:lnTo>
                  <a:pt x="10519" y="0"/>
                </a:lnTo>
                <a:lnTo>
                  <a:pt x="10647" y="0"/>
                </a:lnTo>
                <a:close/>
                <a:moveTo>
                  <a:pt x="10390" y="0"/>
                </a:moveTo>
                <a:lnTo>
                  <a:pt x="10390" y="26"/>
                </a:lnTo>
                <a:lnTo>
                  <a:pt x="10263" y="26"/>
                </a:lnTo>
                <a:lnTo>
                  <a:pt x="10263" y="0"/>
                </a:lnTo>
                <a:lnTo>
                  <a:pt x="10390" y="0"/>
                </a:lnTo>
                <a:close/>
                <a:moveTo>
                  <a:pt x="10135" y="0"/>
                </a:moveTo>
                <a:lnTo>
                  <a:pt x="10135" y="26"/>
                </a:lnTo>
                <a:lnTo>
                  <a:pt x="10006" y="26"/>
                </a:lnTo>
                <a:lnTo>
                  <a:pt x="10006" y="0"/>
                </a:lnTo>
                <a:lnTo>
                  <a:pt x="10135" y="0"/>
                </a:lnTo>
                <a:close/>
                <a:moveTo>
                  <a:pt x="9878" y="0"/>
                </a:moveTo>
                <a:lnTo>
                  <a:pt x="9878" y="26"/>
                </a:lnTo>
                <a:lnTo>
                  <a:pt x="9749" y="26"/>
                </a:lnTo>
                <a:lnTo>
                  <a:pt x="9749" y="0"/>
                </a:lnTo>
                <a:lnTo>
                  <a:pt x="9878" y="0"/>
                </a:lnTo>
                <a:close/>
                <a:moveTo>
                  <a:pt x="9621" y="0"/>
                </a:moveTo>
                <a:lnTo>
                  <a:pt x="9621" y="26"/>
                </a:lnTo>
                <a:lnTo>
                  <a:pt x="9492" y="26"/>
                </a:lnTo>
                <a:lnTo>
                  <a:pt x="9492" y="0"/>
                </a:lnTo>
                <a:lnTo>
                  <a:pt x="9621" y="0"/>
                </a:lnTo>
                <a:close/>
                <a:moveTo>
                  <a:pt x="9365" y="0"/>
                </a:moveTo>
                <a:lnTo>
                  <a:pt x="9365" y="26"/>
                </a:lnTo>
                <a:lnTo>
                  <a:pt x="9237" y="26"/>
                </a:lnTo>
                <a:lnTo>
                  <a:pt x="9237" y="0"/>
                </a:lnTo>
                <a:lnTo>
                  <a:pt x="9365" y="0"/>
                </a:lnTo>
                <a:close/>
                <a:moveTo>
                  <a:pt x="9108" y="0"/>
                </a:moveTo>
                <a:lnTo>
                  <a:pt x="9108" y="26"/>
                </a:lnTo>
                <a:lnTo>
                  <a:pt x="8980" y="26"/>
                </a:lnTo>
                <a:lnTo>
                  <a:pt x="8980" y="0"/>
                </a:lnTo>
                <a:lnTo>
                  <a:pt x="9108" y="0"/>
                </a:lnTo>
                <a:close/>
                <a:moveTo>
                  <a:pt x="8851" y="0"/>
                </a:moveTo>
                <a:lnTo>
                  <a:pt x="8851" y="26"/>
                </a:lnTo>
                <a:lnTo>
                  <a:pt x="8723" y="26"/>
                </a:lnTo>
                <a:lnTo>
                  <a:pt x="8723" y="0"/>
                </a:lnTo>
                <a:lnTo>
                  <a:pt x="8851" y="0"/>
                </a:lnTo>
                <a:close/>
                <a:moveTo>
                  <a:pt x="8594" y="0"/>
                </a:moveTo>
                <a:lnTo>
                  <a:pt x="8594" y="26"/>
                </a:lnTo>
                <a:lnTo>
                  <a:pt x="8467" y="26"/>
                </a:lnTo>
                <a:lnTo>
                  <a:pt x="8467" y="0"/>
                </a:lnTo>
                <a:lnTo>
                  <a:pt x="8594" y="0"/>
                </a:lnTo>
                <a:close/>
                <a:moveTo>
                  <a:pt x="8339" y="0"/>
                </a:moveTo>
                <a:lnTo>
                  <a:pt x="8339" y="26"/>
                </a:lnTo>
                <a:lnTo>
                  <a:pt x="8210" y="26"/>
                </a:lnTo>
                <a:lnTo>
                  <a:pt x="8210" y="0"/>
                </a:lnTo>
                <a:lnTo>
                  <a:pt x="8339" y="0"/>
                </a:lnTo>
                <a:close/>
                <a:moveTo>
                  <a:pt x="8082" y="0"/>
                </a:moveTo>
                <a:lnTo>
                  <a:pt x="8082" y="26"/>
                </a:lnTo>
                <a:lnTo>
                  <a:pt x="7953" y="26"/>
                </a:lnTo>
                <a:lnTo>
                  <a:pt x="7953" y="0"/>
                </a:lnTo>
                <a:lnTo>
                  <a:pt x="8082" y="0"/>
                </a:lnTo>
                <a:close/>
                <a:moveTo>
                  <a:pt x="7825" y="0"/>
                </a:moveTo>
                <a:lnTo>
                  <a:pt x="7825" y="26"/>
                </a:lnTo>
                <a:lnTo>
                  <a:pt x="7696" y="26"/>
                </a:lnTo>
                <a:lnTo>
                  <a:pt x="7696" y="0"/>
                </a:lnTo>
                <a:lnTo>
                  <a:pt x="7825" y="0"/>
                </a:lnTo>
                <a:close/>
                <a:moveTo>
                  <a:pt x="7568" y="0"/>
                </a:moveTo>
                <a:lnTo>
                  <a:pt x="7568" y="26"/>
                </a:lnTo>
                <a:lnTo>
                  <a:pt x="7441" y="26"/>
                </a:lnTo>
                <a:lnTo>
                  <a:pt x="7441" y="0"/>
                </a:lnTo>
                <a:lnTo>
                  <a:pt x="7568" y="0"/>
                </a:lnTo>
                <a:close/>
                <a:moveTo>
                  <a:pt x="7312" y="0"/>
                </a:moveTo>
                <a:lnTo>
                  <a:pt x="7312" y="26"/>
                </a:lnTo>
                <a:lnTo>
                  <a:pt x="7184" y="26"/>
                </a:lnTo>
                <a:lnTo>
                  <a:pt x="7184" y="0"/>
                </a:lnTo>
                <a:lnTo>
                  <a:pt x="7312" y="0"/>
                </a:lnTo>
                <a:close/>
                <a:moveTo>
                  <a:pt x="7055" y="0"/>
                </a:moveTo>
                <a:lnTo>
                  <a:pt x="7055" y="26"/>
                </a:lnTo>
                <a:lnTo>
                  <a:pt x="6927" y="26"/>
                </a:lnTo>
                <a:lnTo>
                  <a:pt x="6927" y="0"/>
                </a:lnTo>
                <a:lnTo>
                  <a:pt x="7055" y="0"/>
                </a:lnTo>
                <a:close/>
                <a:moveTo>
                  <a:pt x="6798" y="0"/>
                </a:moveTo>
                <a:lnTo>
                  <a:pt x="6798" y="26"/>
                </a:lnTo>
                <a:lnTo>
                  <a:pt x="6670" y="26"/>
                </a:lnTo>
                <a:lnTo>
                  <a:pt x="6670" y="0"/>
                </a:lnTo>
                <a:lnTo>
                  <a:pt x="6798" y="0"/>
                </a:lnTo>
                <a:close/>
                <a:moveTo>
                  <a:pt x="6543" y="0"/>
                </a:moveTo>
                <a:lnTo>
                  <a:pt x="6543" y="26"/>
                </a:lnTo>
                <a:lnTo>
                  <a:pt x="6414" y="26"/>
                </a:lnTo>
                <a:lnTo>
                  <a:pt x="6414" y="0"/>
                </a:lnTo>
                <a:lnTo>
                  <a:pt x="6543" y="0"/>
                </a:lnTo>
                <a:close/>
                <a:moveTo>
                  <a:pt x="6286" y="0"/>
                </a:moveTo>
                <a:lnTo>
                  <a:pt x="6286" y="26"/>
                </a:lnTo>
                <a:lnTo>
                  <a:pt x="6157" y="26"/>
                </a:lnTo>
                <a:lnTo>
                  <a:pt x="6157" y="0"/>
                </a:lnTo>
                <a:lnTo>
                  <a:pt x="6286" y="0"/>
                </a:lnTo>
                <a:close/>
                <a:moveTo>
                  <a:pt x="6029" y="0"/>
                </a:moveTo>
                <a:lnTo>
                  <a:pt x="6029" y="26"/>
                </a:lnTo>
                <a:lnTo>
                  <a:pt x="5900" y="26"/>
                </a:lnTo>
                <a:lnTo>
                  <a:pt x="5900" y="0"/>
                </a:lnTo>
                <a:lnTo>
                  <a:pt x="6029" y="0"/>
                </a:lnTo>
                <a:close/>
                <a:moveTo>
                  <a:pt x="5772" y="0"/>
                </a:moveTo>
                <a:lnTo>
                  <a:pt x="5772" y="26"/>
                </a:lnTo>
                <a:lnTo>
                  <a:pt x="5645" y="26"/>
                </a:lnTo>
                <a:lnTo>
                  <a:pt x="5645" y="0"/>
                </a:lnTo>
                <a:lnTo>
                  <a:pt x="5772" y="0"/>
                </a:lnTo>
                <a:close/>
                <a:moveTo>
                  <a:pt x="5516" y="0"/>
                </a:moveTo>
                <a:lnTo>
                  <a:pt x="5516" y="26"/>
                </a:lnTo>
                <a:lnTo>
                  <a:pt x="5388" y="26"/>
                </a:lnTo>
                <a:lnTo>
                  <a:pt x="5388" y="0"/>
                </a:lnTo>
                <a:lnTo>
                  <a:pt x="5516" y="0"/>
                </a:lnTo>
                <a:close/>
                <a:moveTo>
                  <a:pt x="5259" y="0"/>
                </a:moveTo>
                <a:lnTo>
                  <a:pt x="5259" y="26"/>
                </a:lnTo>
                <a:lnTo>
                  <a:pt x="5131" y="26"/>
                </a:lnTo>
                <a:lnTo>
                  <a:pt x="5131" y="0"/>
                </a:lnTo>
                <a:lnTo>
                  <a:pt x="5259" y="0"/>
                </a:lnTo>
                <a:close/>
                <a:moveTo>
                  <a:pt x="5002" y="0"/>
                </a:moveTo>
                <a:lnTo>
                  <a:pt x="5002" y="26"/>
                </a:lnTo>
                <a:lnTo>
                  <a:pt x="4874" y="26"/>
                </a:lnTo>
                <a:lnTo>
                  <a:pt x="4874" y="0"/>
                </a:lnTo>
                <a:lnTo>
                  <a:pt x="5002" y="0"/>
                </a:lnTo>
                <a:close/>
                <a:moveTo>
                  <a:pt x="4745" y="0"/>
                </a:moveTo>
                <a:lnTo>
                  <a:pt x="4745" y="26"/>
                </a:lnTo>
                <a:lnTo>
                  <a:pt x="4618" y="26"/>
                </a:lnTo>
                <a:lnTo>
                  <a:pt x="4618" y="0"/>
                </a:lnTo>
                <a:lnTo>
                  <a:pt x="4745" y="0"/>
                </a:lnTo>
                <a:close/>
                <a:moveTo>
                  <a:pt x="4490" y="0"/>
                </a:moveTo>
                <a:lnTo>
                  <a:pt x="4490" y="26"/>
                </a:lnTo>
                <a:lnTo>
                  <a:pt x="4361" y="26"/>
                </a:lnTo>
                <a:lnTo>
                  <a:pt x="4361" y="0"/>
                </a:lnTo>
                <a:lnTo>
                  <a:pt x="4490" y="0"/>
                </a:lnTo>
                <a:close/>
                <a:moveTo>
                  <a:pt x="4233" y="0"/>
                </a:moveTo>
                <a:lnTo>
                  <a:pt x="4233" y="26"/>
                </a:lnTo>
                <a:lnTo>
                  <a:pt x="4104" y="26"/>
                </a:lnTo>
                <a:lnTo>
                  <a:pt x="4104" y="0"/>
                </a:lnTo>
                <a:lnTo>
                  <a:pt x="4233" y="0"/>
                </a:lnTo>
                <a:close/>
                <a:moveTo>
                  <a:pt x="3976" y="0"/>
                </a:moveTo>
                <a:lnTo>
                  <a:pt x="3976" y="26"/>
                </a:lnTo>
                <a:lnTo>
                  <a:pt x="3847" y="26"/>
                </a:lnTo>
                <a:lnTo>
                  <a:pt x="3847" y="0"/>
                </a:lnTo>
                <a:lnTo>
                  <a:pt x="3976" y="0"/>
                </a:lnTo>
                <a:close/>
                <a:moveTo>
                  <a:pt x="3720" y="0"/>
                </a:moveTo>
                <a:lnTo>
                  <a:pt x="3720" y="26"/>
                </a:lnTo>
                <a:lnTo>
                  <a:pt x="3592" y="26"/>
                </a:lnTo>
                <a:lnTo>
                  <a:pt x="3592" y="0"/>
                </a:lnTo>
                <a:lnTo>
                  <a:pt x="3720" y="0"/>
                </a:lnTo>
                <a:close/>
                <a:moveTo>
                  <a:pt x="3463" y="0"/>
                </a:moveTo>
                <a:lnTo>
                  <a:pt x="3463" y="26"/>
                </a:lnTo>
                <a:lnTo>
                  <a:pt x="3335" y="26"/>
                </a:lnTo>
                <a:lnTo>
                  <a:pt x="3335" y="0"/>
                </a:lnTo>
                <a:lnTo>
                  <a:pt x="3463" y="0"/>
                </a:lnTo>
                <a:close/>
                <a:moveTo>
                  <a:pt x="3206" y="0"/>
                </a:moveTo>
                <a:lnTo>
                  <a:pt x="3206" y="26"/>
                </a:lnTo>
                <a:lnTo>
                  <a:pt x="3078" y="26"/>
                </a:lnTo>
                <a:lnTo>
                  <a:pt x="3078" y="0"/>
                </a:lnTo>
                <a:lnTo>
                  <a:pt x="3206" y="0"/>
                </a:lnTo>
                <a:close/>
                <a:moveTo>
                  <a:pt x="2949" y="0"/>
                </a:moveTo>
                <a:lnTo>
                  <a:pt x="2949" y="26"/>
                </a:lnTo>
                <a:lnTo>
                  <a:pt x="2822" y="26"/>
                </a:lnTo>
                <a:lnTo>
                  <a:pt x="2822" y="0"/>
                </a:lnTo>
                <a:lnTo>
                  <a:pt x="2949" y="0"/>
                </a:lnTo>
                <a:close/>
                <a:moveTo>
                  <a:pt x="2694" y="0"/>
                </a:moveTo>
                <a:lnTo>
                  <a:pt x="2694" y="26"/>
                </a:lnTo>
                <a:lnTo>
                  <a:pt x="2565" y="26"/>
                </a:lnTo>
                <a:lnTo>
                  <a:pt x="2565" y="0"/>
                </a:lnTo>
                <a:lnTo>
                  <a:pt x="2694" y="0"/>
                </a:lnTo>
                <a:close/>
                <a:moveTo>
                  <a:pt x="2437" y="0"/>
                </a:moveTo>
                <a:lnTo>
                  <a:pt x="2437" y="26"/>
                </a:lnTo>
                <a:lnTo>
                  <a:pt x="2308" y="26"/>
                </a:lnTo>
                <a:lnTo>
                  <a:pt x="2308" y="0"/>
                </a:lnTo>
                <a:lnTo>
                  <a:pt x="2437" y="0"/>
                </a:lnTo>
                <a:close/>
                <a:moveTo>
                  <a:pt x="2180" y="0"/>
                </a:moveTo>
                <a:lnTo>
                  <a:pt x="2180" y="26"/>
                </a:lnTo>
                <a:lnTo>
                  <a:pt x="2051" y="26"/>
                </a:lnTo>
                <a:lnTo>
                  <a:pt x="2051" y="0"/>
                </a:lnTo>
                <a:lnTo>
                  <a:pt x="2180" y="0"/>
                </a:lnTo>
                <a:close/>
                <a:moveTo>
                  <a:pt x="1923" y="0"/>
                </a:moveTo>
                <a:lnTo>
                  <a:pt x="1923" y="26"/>
                </a:lnTo>
                <a:lnTo>
                  <a:pt x="1796" y="26"/>
                </a:lnTo>
                <a:lnTo>
                  <a:pt x="1796" y="0"/>
                </a:lnTo>
                <a:lnTo>
                  <a:pt x="1923" y="0"/>
                </a:lnTo>
                <a:close/>
                <a:moveTo>
                  <a:pt x="1667" y="0"/>
                </a:moveTo>
                <a:lnTo>
                  <a:pt x="1667" y="26"/>
                </a:lnTo>
                <a:lnTo>
                  <a:pt x="1539" y="26"/>
                </a:lnTo>
                <a:lnTo>
                  <a:pt x="1539" y="0"/>
                </a:lnTo>
                <a:lnTo>
                  <a:pt x="1667" y="0"/>
                </a:lnTo>
                <a:close/>
                <a:moveTo>
                  <a:pt x="1410" y="0"/>
                </a:moveTo>
                <a:lnTo>
                  <a:pt x="1410" y="26"/>
                </a:lnTo>
                <a:lnTo>
                  <a:pt x="1282" y="26"/>
                </a:lnTo>
                <a:lnTo>
                  <a:pt x="1282" y="0"/>
                </a:lnTo>
                <a:lnTo>
                  <a:pt x="1410" y="0"/>
                </a:lnTo>
                <a:close/>
                <a:moveTo>
                  <a:pt x="1153" y="0"/>
                </a:moveTo>
                <a:lnTo>
                  <a:pt x="1153" y="26"/>
                </a:lnTo>
                <a:lnTo>
                  <a:pt x="1025" y="26"/>
                </a:lnTo>
                <a:lnTo>
                  <a:pt x="1025" y="0"/>
                </a:lnTo>
                <a:lnTo>
                  <a:pt x="1153" y="0"/>
                </a:lnTo>
                <a:close/>
                <a:moveTo>
                  <a:pt x="898" y="0"/>
                </a:moveTo>
                <a:lnTo>
                  <a:pt x="898" y="26"/>
                </a:lnTo>
                <a:lnTo>
                  <a:pt x="769" y="26"/>
                </a:lnTo>
                <a:lnTo>
                  <a:pt x="769" y="0"/>
                </a:lnTo>
                <a:lnTo>
                  <a:pt x="898" y="0"/>
                </a:lnTo>
                <a:close/>
                <a:moveTo>
                  <a:pt x="641" y="0"/>
                </a:moveTo>
                <a:lnTo>
                  <a:pt x="641" y="26"/>
                </a:lnTo>
                <a:lnTo>
                  <a:pt x="512" y="26"/>
                </a:lnTo>
                <a:lnTo>
                  <a:pt x="512" y="0"/>
                </a:lnTo>
                <a:lnTo>
                  <a:pt x="641" y="0"/>
                </a:lnTo>
                <a:close/>
                <a:moveTo>
                  <a:pt x="384" y="0"/>
                </a:moveTo>
                <a:lnTo>
                  <a:pt x="384" y="26"/>
                </a:lnTo>
                <a:lnTo>
                  <a:pt x="255" y="26"/>
                </a:lnTo>
                <a:lnTo>
                  <a:pt x="255" y="0"/>
                </a:lnTo>
                <a:lnTo>
                  <a:pt x="3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598" tIns="91298" rIns="182598" bIns="91298" numCol="1" anchor="t" anchorCtr="0" compatLnSpc="1">
            <a:prstTxWarp prst="textNoShape">
              <a:avLst/>
            </a:prstTxWarp>
          </a:bodyPr>
          <a:lstStyle/>
          <a:p>
            <a:endParaRPr lang="en-US" sz="3596" dirty="0"/>
          </a:p>
        </p:txBody>
      </p:sp>
      <p:sp>
        <p:nvSpPr>
          <p:cNvPr id="11" name="Freeform 13"/>
          <p:cNvSpPr>
            <a:spLocks noEditPoints="1"/>
          </p:cNvSpPr>
          <p:nvPr/>
        </p:nvSpPr>
        <p:spPr bwMode="auto">
          <a:xfrm>
            <a:off x="14510184" y="5794617"/>
            <a:ext cx="10065038" cy="22190"/>
          </a:xfrm>
          <a:custGeom>
            <a:avLst/>
            <a:gdLst>
              <a:gd name="T0" fmla="*/ 12701 w 12701"/>
              <a:gd name="T1" fmla="*/ 26 h 26"/>
              <a:gd name="T2" fmla="*/ 128 w 12701"/>
              <a:gd name="T3" fmla="*/ 0 h 26"/>
              <a:gd name="T4" fmla="*/ 257 w 12701"/>
              <a:gd name="T5" fmla="*/ 0 h 26"/>
              <a:gd name="T6" fmla="*/ 512 w 12701"/>
              <a:gd name="T7" fmla="*/ 26 h 26"/>
              <a:gd name="T8" fmla="*/ 512 w 12701"/>
              <a:gd name="T9" fmla="*/ 26 h 26"/>
              <a:gd name="T10" fmla="*/ 898 w 12701"/>
              <a:gd name="T11" fmla="*/ 26 h 26"/>
              <a:gd name="T12" fmla="*/ 1155 w 12701"/>
              <a:gd name="T13" fmla="*/ 0 h 26"/>
              <a:gd name="T14" fmla="*/ 1283 w 12701"/>
              <a:gd name="T15" fmla="*/ 0 h 26"/>
              <a:gd name="T16" fmla="*/ 1539 w 12701"/>
              <a:gd name="T17" fmla="*/ 26 h 26"/>
              <a:gd name="T18" fmla="*/ 1539 w 12701"/>
              <a:gd name="T19" fmla="*/ 26 h 26"/>
              <a:gd name="T20" fmla="*/ 1924 w 12701"/>
              <a:gd name="T21" fmla="*/ 26 h 26"/>
              <a:gd name="T22" fmla="*/ 2181 w 12701"/>
              <a:gd name="T23" fmla="*/ 0 h 26"/>
              <a:gd name="T24" fmla="*/ 2309 w 12701"/>
              <a:gd name="T25" fmla="*/ 0 h 26"/>
              <a:gd name="T26" fmla="*/ 2565 w 12701"/>
              <a:gd name="T27" fmla="*/ 26 h 26"/>
              <a:gd name="T28" fmla="*/ 2565 w 12701"/>
              <a:gd name="T29" fmla="*/ 26 h 26"/>
              <a:gd name="T30" fmla="*/ 2951 w 12701"/>
              <a:gd name="T31" fmla="*/ 26 h 26"/>
              <a:gd name="T32" fmla="*/ 3207 w 12701"/>
              <a:gd name="T33" fmla="*/ 0 h 26"/>
              <a:gd name="T34" fmla="*/ 3335 w 12701"/>
              <a:gd name="T35" fmla="*/ 0 h 26"/>
              <a:gd name="T36" fmla="*/ 3592 w 12701"/>
              <a:gd name="T37" fmla="*/ 26 h 26"/>
              <a:gd name="T38" fmla="*/ 3592 w 12701"/>
              <a:gd name="T39" fmla="*/ 26 h 26"/>
              <a:gd name="T40" fmla="*/ 3977 w 12701"/>
              <a:gd name="T41" fmla="*/ 26 h 26"/>
              <a:gd name="T42" fmla="*/ 4233 w 12701"/>
              <a:gd name="T43" fmla="*/ 0 h 26"/>
              <a:gd name="T44" fmla="*/ 4361 w 12701"/>
              <a:gd name="T45" fmla="*/ 0 h 26"/>
              <a:gd name="T46" fmla="*/ 4618 w 12701"/>
              <a:gd name="T47" fmla="*/ 26 h 26"/>
              <a:gd name="T48" fmla="*/ 4618 w 12701"/>
              <a:gd name="T49" fmla="*/ 26 h 26"/>
              <a:gd name="T50" fmla="*/ 5004 w 12701"/>
              <a:gd name="T51" fmla="*/ 26 h 26"/>
              <a:gd name="T52" fmla="*/ 5259 w 12701"/>
              <a:gd name="T53" fmla="*/ 0 h 26"/>
              <a:gd name="T54" fmla="*/ 5388 w 12701"/>
              <a:gd name="T55" fmla="*/ 0 h 26"/>
              <a:gd name="T56" fmla="*/ 5645 w 12701"/>
              <a:gd name="T57" fmla="*/ 26 h 26"/>
              <a:gd name="T58" fmla="*/ 5645 w 12701"/>
              <a:gd name="T59" fmla="*/ 26 h 26"/>
              <a:gd name="T60" fmla="*/ 6029 w 12701"/>
              <a:gd name="T61" fmla="*/ 26 h 26"/>
              <a:gd name="T62" fmla="*/ 6286 w 12701"/>
              <a:gd name="T63" fmla="*/ 0 h 26"/>
              <a:gd name="T64" fmla="*/ 6414 w 12701"/>
              <a:gd name="T65" fmla="*/ 0 h 26"/>
              <a:gd name="T66" fmla="*/ 6671 w 12701"/>
              <a:gd name="T67" fmla="*/ 26 h 26"/>
              <a:gd name="T68" fmla="*/ 6671 w 12701"/>
              <a:gd name="T69" fmla="*/ 26 h 26"/>
              <a:gd name="T70" fmla="*/ 7056 w 12701"/>
              <a:gd name="T71" fmla="*/ 26 h 26"/>
              <a:gd name="T72" fmla="*/ 7312 w 12701"/>
              <a:gd name="T73" fmla="*/ 0 h 26"/>
              <a:gd name="T74" fmla="*/ 7441 w 12701"/>
              <a:gd name="T75" fmla="*/ 0 h 26"/>
              <a:gd name="T76" fmla="*/ 7698 w 12701"/>
              <a:gd name="T77" fmla="*/ 26 h 26"/>
              <a:gd name="T78" fmla="*/ 7698 w 12701"/>
              <a:gd name="T79" fmla="*/ 26 h 26"/>
              <a:gd name="T80" fmla="*/ 8082 w 12701"/>
              <a:gd name="T81" fmla="*/ 26 h 26"/>
              <a:gd name="T82" fmla="*/ 8339 w 12701"/>
              <a:gd name="T83" fmla="*/ 0 h 26"/>
              <a:gd name="T84" fmla="*/ 8467 w 12701"/>
              <a:gd name="T85" fmla="*/ 0 h 26"/>
              <a:gd name="T86" fmla="*/ 8724 w 12701"/>
              <a:gd name="T87" fmla="*/ 26 h 26"/>
              <a:gd name="T88" fmla="*/ 8724 w 12701"/>
              <a:gd name="T89" fmla="*/ 26 h 26"/>
              <a:gd name="T90" fmla="*/ 9108 w 12701"/>
              <a:gd name="T91" fmla="*/ 26 h 26"/>
              <a:gd name="T92" fmla="*/ 9365 w 12701"/>
              <a:gd name="T93" fmla="*/ 0 h 26"/>
              <a:gd name="T94" fmla="*/ 9494 w 12701"/>
              <a:gd name="T95" fmla="*/ 0 h 26"/>
              <a:gd name="T96" fmla="*/ 9751 w 12701"/>
              <a:gd name="T97" fmla="*/ 26 h 26"/>
              <a:gd name="T98" fmla="*/ 9751 w 12701"/>
              <a:gd name="T99" fmla="*/ 26 h 26"/>
              <a:gd name="T100" fmla="*/ 10135 w 12701"/>
              <a:gd name="T101" fmla="*/ 26 h 26"/>
              <a:gd name="T102" fmla="*/ 10392 w 12701"/>
              <a:gd name="T103" fmla="*/ 0 h 26"/>
              <a:gd name="T104" fmla="*/ 10520 w 12701"/>
              <a:gd name="T105" fmla="*/ 0 h 26"/>
              <a:gd name="T106" fmla="*/ 10776 w 12701"/>
              <a:gd name="T107" fmla="*/ 26 h 26"/>
              <a:gd name="T108" fmla="*/ 10776 w 12701"/>
              <a:gd name="T109" fmla="*/ 26 h 26"/>
              <a:gd name="T110" fmla="*/ 11161 w 12701"/>
              <a:gd name="T111" fmla="*/ 26 h 26"/>
              <a:gd name="T112" fmla="*/ 11418 w 12701"/>
              <a:gd name="T113" fmla="*/ 0 h 26"/>
              <a:gd name="T114" fmla="*/ 11547 w 12701"/>
              <a:gd name="T115" fmla="*/ 0 h 26"/>
              <a:gd name="T116" fmla="*/ 11803 w 12701"/>
              <a:gd name="T117" fmla="*/ 26 h 26"/>
              <a:gd name="T118" fmla="*/ 11803 w 12701"/>
              <a:gd name="T119" fmla="*/ 26 h 26"/>
              <a:gd name="T120" fmla="*/ 12188 w 12701"/>
              <a:gd name="T121" fmla="*/ 26 h 26"/>
              <a:gd name="T122" fmla="*/ 12445 w 12701"/>
              <a:gd name="T1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01" h="26">
                <a:moveTo>
                  <a:pt x="12573" y="26"/>
                </a:moveTo>
                <a:lnTo>
                  <a:pt x="12573" y="0"/>
                </a:lnTo>
                <a:lnTo>
                  <a:pt x="12701" y="0"/>
                </a:lnTo>
                <a:lnTo>
                  <a:pt x="12701" y="26"/>
                </a:lnTo>
                <a:lnTo>
                  <a:pt x="12573" y="26"/>
                </a:lnTo>
                <a:close/>
                <a:moveTo>
                  <a:pt x="0" y="26"/>
                </a:moveTo>
                <a:lnTo>
                  <a:pt x="0" y="0"/>
                </a:lnTo>
                <a:lnTo>
                  <a:pt x="128" y="0"/>
                </a:lnTo>
                <a:lnTo>
                  <a:pt x="128" y="26"/>
                </a:lnTo>
                <a:lnTo>
                  <a:pt x="0" y="26"/>
                </a:lnTo>
                <a:close/>
                <a:moveTo>
                  <a:pt x="257" y="26"/>
                </a:moveTo>
                <a:lnTo>
                  <a:pt x="257" y="0"/>
                </a:lnTo>
                <a:lnTo>
                  <a:pt x="384" y="0"/>
                </a:lnTo>
                <a:lnTo>
                  <a:pt x="384" y="26"/>
                </a:lnTo>
                <a:lnTo>
                  <a:pt x="257" y="26"/>
                </a:lnTo>
                <a:close/>
                <a:moveTo>
                  <a:pt x="512" y="26"/>
                </a:moveTo>
                <a:lnTo>
                  <a:pt x="512" y="0"/>
                </a:lnTo>
                <a:lnTo>
                  <a:pt x="641" y="0"/>
                </a:lnTo>
                <a:lnTo>
                  <a:pt x="641" y="26"/>
                </a:lnTo>
                <a:lnTo>
                  <a:pt x="512" y="26"/>
                </a:lnTo>
                <a:close/>
                <a:moveTo>
                  <a:pt x="769" y="26"/>
                </a:moveTo>
                <a:lnTo>
                  <a:pt x="769" y="0"/>
                </a:lnTo>
                <a:lnTo>
                  <a:pt x="898" y="0"/>
                </a:lnTo>
                <a:lnTo>
                  <a:pt x="898" y="26"/>
                </a:lnTo>
                <a:lnTo>
                  <a:pt x="769" y="26"/>
                </a:lnTo>
                <a:close/>
                <a:moveTo>
                  <a:pt x="1026" y="26"/>
                </a:moveTo>
                <a:lnTo>
                  <a:pt x="1026" y="0"/>
                </a:lnTo>
                <a:lnTo>
                  <a:pt x="1155" y="0"/>
                </a:lnTo>
                <a:lnTo>
                  <a:pt x="1155" y="26"/>
                </a:lnTo>
                <a:lnTo>
                  <a:pt x="1026" y="26"/>
                </a:lnTo>
                <a:close/>
                <a:moveTo>
                  <a:pt x="1283" y="26"/>
                </a:moveTo>
                <a:lnTo>
                  <a:pt x="1283" y="0"/>
                </a:lnTo>
                <a:lnTo>
                  <a:pt x="1410" y="0"/>
                </a:lnTo>
                <a:lnTo>
                  <a:pt x="1410" y="26"/>
                </a:lnTo>
                <a:lnTo>
                  <a:pt x="1283" y="26"/>
                </a:lnTo>
                <a:close/>
                <a:moveTo>
                  <a:pt x="1539" y="26"/>
                </a:moveTo>
                <a:lnTo>
                  <a:pt x="1539" y="0"/>
                </a:lnTo>
                <a:lnTo>
                  <a:pt x="1667" y="0"/>
                </a:lnTo>
                <a:lnTo>
                  <a:pt x="1667" y="26"/>
                </a:lnTo>
                <a:lnTo>
                  <a:pt x="1539" y="26"/>
                </a:lnTo>
                <a:close/>
                <a:moveTo>
                  <a:pt x="1796" y="26"/>
                </a:moveTo>
                <a:lnTo>
                  <a:pt x="1796" y="0"/>
                </a:lnTo>
                <a:lnTo>
                  <a:pt x="1924" y="0"/>
                </a:lnTo>
                <a:lnTo>
                  <a:pt x="1924" y="26"/>
                </a:lnTo>
                <a:lnTo>
                  <a:pt x="1796" y="26"/>
                </a:lnTo>
                <a:close/>
                <a:moveTo>
                  <a:pt x="2053" y="26"/>
                </a:moveTo>
                <a:lnTo>
                  <a:pt x="2053" y="0"/>
                </a:lnTo>
                <a:lnTo>
                  <a:pt x="2181" y="0"/>
                </a:lnTo>
                <a:lnTo>
                  <a:pt x="2181" y="26"/>
                </a:lnTo>
                <a:lnTo>
                  <a:pt x="2053" y="26"/>
                </a:lnTo>
                <a:close/>
                <a:moveTo>
                  <a:pt x="2309" y="26"/>
                </a:moveTo>
                <a:lnTo>
                  <a:pt x="2309" y="0"/>
                </a:lnTo>
                <a:lnTo>
                  <a:pt x="2437" y="0"/>
                </a:lnTo>
                <a:lnTo>
                  <a:pt x="2437" y="26"/>
                </a:lnTo>
                <a:lnTo>
                  <a:pt x="2309" y="26"/>
                </a:lnTo>
                <a:close/>
                <a:moveTo>
                  <a:pt x="2565" y="26"/>
                </a:moveTo>
                <a:lnTo>
                  <a:pt x="2565" y="0"/>
                </a:lnTo>
                <a:lnTo>
                  <a:pt x="2694" y="0"/>
                </a:lnTo>
                <a:lnTo>
                  <a:pt x="2694" y="26"/>
                </a:lnTo>
                <a:lnTo>
                  <a:pt x="2565" y="26"/>
                </a:lnTo>
                <a:close/>
                <a:moveTo>
                  <a:pt x="2822" y="26"/>
                </a:moveTo>
                <a:lnTo>
                  <a:pt x="2822" y="0"/>
                </a:lnTo>
                <a:lnTo>
                  <a:pt x="2951" y="0"/>
                </a:lnTo>
                <a:lnTo>
                  <a:pt x="2951" y="26"/>
                </a:lnTo>
                <a:lnTo>
                  <a:pt x="2822" y="26"/>
                </a:lnTo>
                <a:close/>
                <a:moveTo>
                  <a:pt x="3079" y="26"/>
                </a:moveTo>
                <a:lnTo>
                  <a:pt x="3079" y="0"/>
                </a:lnTo>
                <a:lnTo>
                  <a:pt x="3207" y="0"/>
                </a:lnTo>
                <a:lnTo>
                  <a:pt x="3207" y="26"/>
                </a:lnTo>
                <a:lnTo>
                  <a:pt x="3079" y="26"/>
                </a:lnTo>
                <a:close/>
                <a:moveTo>
                  <a:pt x="3335" y="26"/>
                </a:moveTo>
                <a:lnTo>
                  <a:pt x="3335" y="0"/>
                </a:lnTo>
                <a:lnTo>
                  <a:pt x="3463" y="0"/>
                </a:lnTo>
                <a:lnTo>
                  <a:pt x="3463" y="26"/>
                </a:lnTo>
                <a:lnTo>
                  <a:pt x="3335" y="26"/>
                </a:lnTo>
                <a:close/>
                <a:moveTo>
                  <a:pt x="3592" y="26"/>
                </a:moveTo>
                <a:lnTo>
                  <a:pt x="3592" y="0"/>
                </a:lnTo>
                <a:lnTo>
                  <a:pt x="3720" y="0"/>
                </a:lnTo>
                <a:lnTo>
                  <a:pt x="3720" y="26"/>
                </a:lnTo>
                <a:lnTo>
                  <a:pt x="3592" y="26"/>
                </a:lnTo>
                <a:close/>
                <a:moveTo>
                  <a:pt x="3849" y="26"/>
                </a:moveTo>
                <a:lnTo>
                  <a:pt x="3849" y="0"/>
                </a:lnTo>
                <a:lnTo>
                  <a:pt x="3977" y="0"/>
                </a:lnTo>
                <a:lnTo>
                  <a:pt x="3977" y="26"/>
                </a:lnTo>
                <a:lnTo>
                  <a:pt x="3849" y="26"/>
                </a:lnTo>
                <a:close/>
                <a:moveTo>
                  <a:pt x="4106" y="26"/>
                </a:moveTo>
                <a:lnTo>
                  <a:pt x="4106" y="0"/>
                </a:lnTo>
                <a:lnTo>
                  <a:pt x="4233" y="0"/>
                </a:lnTo>
                <a:lnTo>
                  <a:pt x="4233" y="26"/>
                </a:lnTo>
                <a:lnTo>
                  <a:pt x="4106" y="26"/>
                </a:lnTo>
                <a:close/>
                <a:moveTo>
                  <a:pt x="4361" y="26"/>
                </a:moveTo>
                <a:lnTo>
                  <a:pt x="4361" y="0"/>
                </a:lnTo>
                <a:lnTo>
                  <a:pt x="4490" y="0"/>
                </a:lnTo>
                <a:lnTo>
                  <a:pt x="4490" y="26"/>
                </a:lnTo>
                <a:lnTo>
                  <a:pt x="4361" y="26"/>
                </a:lnTo>
                <a:close/>
                <a:moveTo>
                  <a:pt x="4618" y="26"/>
                </a:moveTo>
                <a:lnTo>
                  <a:pt x="4618" y="0"/>
                </a:lnTo>
                <a:lnTo>
                  <a:pt x="4747" y="0"/>
                </a:lnTo>
                <a:lnTo>
                  <a:pt x="4747" y="26"/>
                </a:lnTo>
                <a:lnTo>
                  <a:pt x="4618" y="26"/>
                </a:lnTo>
                <a:close/>
                <a:moveTo>
                  <a:pt x="4875" y="26"/>
                </a:moveTo>
                <a:lnTo>
                  <a:pt x="4875" y="0"/>
                </a:lnTo>
                <a:lnTo>
                  <a:pt x="5004" y="0"/>
                </a:lnTo>
                <a:lnTo>
                  <a:pt x="5004" y="26"/>
                </a:lnTo>
                <a:lnTo>
                  <a:pt x="4875" y="26"/>
                </a:lnTo>
                <a:close/>
                <a:moveTo>
                  <a:pt x="5131" y="26"/>
                </a:moveTo>
                <a:lnTo>
                  <a:pt x="5131" y="0"/>
                </a:lnTo>
                <a:lnTo>
                  <a:pt x="5259" y="0"/>
                </a:lnTo>
                <a:lnTo>
                  <a:pt x="5259" y="26"/>
                </a:lnTo>
                <a:lnTo>
                  <a:pt x="5131" y="26"/>
                </a:lnTo>
                <a:close/>
                <a:moveTo>
                  <a:pt x="5388" y="26"/>
                </a:moveTo>
                <a:lnTo>
                  <a:pt x="5388" y="0"/>
                </a:lnTo>
                <a:lnTo>
                  <a:pt x="5516" y="0"/>
                </a:lnTo>
                <a:lnTo>
                  <a:pt x="5516" y="26"/>
                </a:lnTo>
                <a:lnTo>
                  <a:pt x="5388" y="26"/>
                </a:lnTo>
                <a:close/>
                <a:moveTo>
                  <a:pt x="5645" y="26"/>
                </a:moveTo>
                <a:lnTo>
                  <a:pt x="5645" y="0"/>
                </a:lnTo>
                <a:lnTo>
                  <a:pt x="5773" y="0"/>
                </a:lnTo>
                <a:lnTo>
                  <a:pt x="5773" y="26"/>
                </a:lnTo>
                <a:lnTo>
                  <a:pt x="5645" y="26"/>
                </a:lnTo>
                <a:close/>
                <a:moveTo>
                  <a:pt x="5902" y="26"/>
                </a:moveTo>
                <a:lnTo>
                  <a:pt x="5902" y="0"/>
                </a:lnTo>
                <a:lnTo>
                  <a:pt x="6029" y="0"/>
                </a:lnTo>
                <a:lnTo>
                  <a:pt x="6029" y="26"/>
                </a:lnTo>
                <a:lnTo>
                  <a:pt x="5902" y="26"/>
                </a:lnTo>
                <a:close/>
                <a:moveTo>
                  <a:pt x="6157" y="26"/>
                </a:moveTo>
                <a:lnTo>
                  <a:pt x="6157" y="0"/>
                </a:lnTo>
                <a:lnTo>
                  <a:pt x="6286" y="0"/>
                </a:lnTo>
                <a:lnTo>
                  <a:pt x="6286" y="26"/>
                </a:lnTo>
                <a:lnTo>
                  <a:pt x="6157" y="26"/>
                </a:lnTo>
                <a:close/>
                <a:moveTo>
                  <a:pt x="6414" y="26"/>
                </a:moveTo>
                <a:lnTo>
                  <a:pt x="6414" y="0"/>
                </a:lnTo>
                <a:lnTo>
                  <a:pt x="6543" y="0"/>
                </a:lnTo>
                <a:lnTo>
                  <a:pt x="6543" y="26"/>
                </a:lnTo>
                <a:lnTo>
                  <a:pt x="6414" y="26"/>
                </a:lnTo>
                <a:close/>
                <a:moveTo>
                  <a:pt x="6671" y="26"/>
                </a:moveTo>
                <a:lnTo>
                  <a:pt x="6671" y="0"/>
                </a:lnTo>
                <a:lnTo>
                  <a:pt x="6800" y="0"/>
                </a:lnTo>
                <a:lnTo>
                  <a:pt x="6800" y="26"/>
                </a:lnTo>
                <a:lnTo>
                  <a:pt x="6671" y="26"/>
                </a:lnTo>
                <a:close/>
                <a:moveTo>
                  <a:pt x="6928" y="26"/>
                </a:moveTo>
                <a:lnTo>
                  <a:pt x="6928" y="0"/>
                </a:lnTo>
                <a:lnTo>
                  <a:pt x="7056" y="0"/>
                </a:lnTo>
                <a:lnTo>
                  <a:pt x="7056" y="26"/>
                </a:lnTo>
                <a:lnTo>
                  <a:pt x="6928" y="26"/>
                </a:lnTo>
                <a:close/>
                <a:moveTo>
                  <a:pt x="7184" y="26"/>
                </a:moveTo>
                <a:lnTo>
                  <a:pt x="7184" y="0"/>
                </a:lnTo>
                <a:lnTo>
                  <a:pt x="7312" y="0"/>
                </a:lnTo>
                <a:lnTo>
                  <a:pt x="7312" y="26"/>
                </a:lnTo>
                <a:lnTo>
                  <a:pt x="7184" y="26"/>
                </a:lnTo>
                <a:close/>
                <a:moveTo>
                  <a:pt x="7441" y="26"/>
                </a:moveTo>
                <a:lnTo>
                  <a:pt x="7441" y="0"/>
                </a:lnTo>
                <a:lnTo>
                  <a:pt x="7569" y="0"/>
                </a:lnTo>
                <a:lnTo>
                  <a:pt x="7569" y="26"/>
                </a:lnTo>
                <a:lnTo>
                  <a:pt x="7441" y="26"/>
                </a:lnTo>
                <a:close/>
                <a:moveTo>
                  <a:pt x="7698" y="26"/>
                </a:moveTo>
                <a:lnTo>
                  <a:pt x="7698" y="0"/>
                </a:lnTo>
                <a:lnTo>
                  <a:pt x="7826" y="0"/>
                </a:lnTo>
                <a:lnTo>
                  <a:pt x="7826" y="26"/>
                </a:lnTo>
                <a:lnTo>
                  <a:pt x="7698" y="26"/>
                </a:lnTo>
                <a:close/>
                <a:moveTo>
                  <a:pt x="7954" y="26"/>
                </a:moveTo>
                <a:lnTo>
                  <a:pt x="7954" y="0"/>
                </a:lnTo>
                <a:lnTo>
                  <a:pt x="8082" y="0"/>
                </a:lnTo>
                <a:lnTo>
                  <a:pt x="8082" y="26"/>
                </a:lnTo>
                <a:lnTo>
                  <a:pt x="7954" y="26"/>
                </a:lnTo>
                <a:close/>
                <a:moveTo>
                  <a:pt x="8210" y="26"/>
                </a:moveTo>
                <a:lnTo>
                  <a:pt x="8210" y="0"/>
                </a:lnTo>
                <a:lnTo>
                  <a:pt x="8339" y="0"/>
                </a:lnTo>
                <a:lnTo>
                  <a:pt x="8339" y="26"/>
                </a:lnTo>
                <a:lnTo>
                  <a:pt x="8210" y="26"/>
                </a:lnTo>
                <a:close/>
                <a:moveTo>
                  <a:pt x="8467" y="26"/>
                </a:moveTo>
                <a:lnTo>
                  <a:pt x="8467" y="0"/>
                </a:lnTo>
                <a:lnTo>
                  <a:pt x="8596" y="0"/>
                </a:lnTo>
                <a:lnTo>
                  <a:pt x="8596" y="26"/>
                </a:lnTo>
                <a:lnTo>
                  <a:pt x="8467" y="26"/>
                </a:lnTo>
                <a:close/>
                <a:moveTo>
                  <a:pt x="8724" y="26"/>
                </a:moveTo>
                <a:lnTo>
                  <a:pt x="8724" y="0"/>
                </a:lnTo>
                <a:lnTo>
                  <a:pt x="8852" y="0"/>
                </a:lnTo>
                <a:lnTo>
                  <a:pt x="8852" y="26"/>
                </a:lnTo>
                <a:lnTo>
                  <a:pt x="8724" y="26"/>
                </a:lnTo>
                <a:close/>
                <a:moveTo>
                  <a:pt x="8980" y="26"/>
                </a:moveTo>
                <a:lnTo>
                  <a:pt x="8980" y="0"/>
                </a:lnTo>
                <a:lnTo>
                  <a:pt x="9108" y="0"/>
                </a:lnTo>
                <a:lnTo>
                  <a:pt x="9108" y="26"/>
                </a:lnTo>
                <a:lnTo>
                  <a:pt x="8980" y="26"/>
                </a:lnTo>
                <a:close/>
                <a:moveTo>
                  <a:pt x="9237" y="26"/>
                </a:moveTo>
                <a:lnTo>
                  <a:pt x="9237" y="0"/>
                </a:lnTo>
                <a:lnTo>
                  <a:pt x="9365" y="0"/>
                </a:lnTo>
                <a:lnTo>
                  <a:pt x="9365" y="26"/>
                </a:lnTo>
                <a:lnTo>
                  <a:pt x="9237" y="26"/>
                </a:lnTo>
                <a:close/>
                <a:moveTo>
                  <a:pt x="9494" y="26"/>
                </a:moveTo>
                <a:lnTo>
                  <a:pt x="9494" y="0"/>
                </a:lnTo>
                <a:lnTo>
                  <a:pt x="9622" y="0"/>
                </a:lnTo>
                <a:lnTo>
                  <a:pt x="9622" y="26"/>
                </a:lnTo>
                <a:lnTo>
                  <a:pt x="9494" y="26"/>
                </a:lnTo>
                <a:close/>
                <a:moveTo>
                  <a:pt x="9751" y="26"/>
                </a:moveTo>
                <a:lnTo>
                  <a:pt x="9751" y="0"/>
                </a:lnTo>
                <a:lnTo>
                  <a:pt x="9878" y="0"/>
                </a:lnTo>
                <a:lnTo>
                  <a:pt x="9878" y="26"/>
                </a:lnTo>
                <a:lnTo>
                  <a:pt x="9751" y="26"/>
                </a:lnTo>
                <a:close/>
                <a:moveTo>
                  <a:pt x="10006" y="26"/>
                </a:moveTo>
                <a:lnTo>
                  <a:pt x="10006" y="0"/>
                </a:lnTo>
                <a:lnTo>
                  <a:pt x="10135" y="0"/>
                </a:lnTo>
                <a:lnTo>
                  <a:pt x="10135" y="26"/>
                </a:lnTo>
                <a:lnTo>
                  <a:pt x="10006" y="26"/>
                </a:lnTo>
                <a:close/>
                <a:moveTo>
                  <a:pt x="10263" y="26"/>
                </a:moveTo>
                <a:lnTo>
                  <a:pt x="10263" y="0"/>
                </a:lnTo>
                <a:lnTo>
                  <a:pt x="10392" y="0"/>
                </a:lnTo>
                <a:lnTo>
                  <a:pt x="10392" y="26"/>
                </a:lnTo>
                <a:lnTo>
                  <a:pt x="10263" y="26"/>
                </a:lnTo>
                <a:close/>
                <a:moveTo>
                  <a:pt x="10520" y="26"/>
                </a:moveTo>
                <a:lnTo>
                  <a:pt x="10520" y="0"/>
                </a:lnTo>
                <a:lnTo>
                  <a:pt x="10649" y="0"/>
                </a:lnTo>
                <a:lnTo>
                  <a:pt x="10649" y="26"/>
                </a:lnTo>
                <a:lnTo>
                  <a:pt x="10520" y="26"/>
                </a:lnTo>
                <a:close/>
                <a:moveTo>
                  <a:pt x="10776" y="26"/>
                </a:moveTo>
                <a:lnTo>
                  <a:pt x="10776" y="0"/>
                </a:lnTo>
                <a:lnTo>
                  <a:pt x="10904" y="0"/>
                </a:lnTo>
                <a:lnTo>
                  <a:pt x="10904" y="26"/>
                </a:lnTo>
                <a:lnTo>
                  <a:pt x="10776" y="26"/>
                </a:lnTo>
                <a:close/>
                <a:moveTo>
                  <a:pt x="11033" y="26"/>
                </a:moveTo>
                <a:lnTo>
                  <a:pt x="11033" y="0"/>
                </a:lnTo>
                <a:lnTo>
                  <a:pt x="11161" y="0"/>
                </a:lnTo>
                <a:lnTo>
                  <a:pt x="11161" y="26"/>
                </a:lnTo>
                <a:lnTo>
                  <a:pt x="11033" y="26"/>
                </a:lnTo>
                <a:close/>
                <a:moveTo>
                  <a:pt x="11290" y="26"/>
                </a:moveTo>
                <a:lnTo>
                  <a:pt x="11290" y="0"/>
                </a:lnTo>
                <a:lnTo>
                  <a:pt x="11418" y="0"/>
                </a:lnTo>
                <a:lnTo>
                  <a:pt x="11418" y="26"/>
                </a:lnTo>
                <a:lnTo>
                  <a:pt x="11290" y="26"/>
                </a:lnTo>
                <a:close/>
                <a:moveTo>
                  <a:pt x="11547" y="26"/>
                </a:moveTo>
                <a:lnTo>
                  <a:pt x="11547" y="0"/>
                </a:lnTo>
                <a:lnTo>
                  <a:pt x="11674" y="0"/>
                </a:lnTo>
                <a:lnTo>
                  <a:pt x="11674" y="26"/>
                </a:lnTo>
                <a:lnTo>
                  <a:pt x="11547" y="26"/>
                </a:lnTo>
                <a:close/>
                <a:moveTo>
                  <a:pt x="11803" y="26"/>
                </a:moveTo>
                <a:lnTo>
                  <a:pt x="11803" y="0"/>
                </a:lnTo>
                <a:lnTo>
                  <a:pt x="11931" y="0"/>
                </a:lnTo>
                <a:lnTo>
                  <a:pt x="11931" y="26"/>
                </a:lnTo>
                <a:lnTo>
                  <a:pt x="11803" y="26"/>
                </a:lnTo>
                <a:close/>
                <a:moveTo>
                  <a:pt x="12059" y="26"/>
                </a:moveTo>
                <a:lnTo>
                  <a:pt x="12059" y="0"/>
                </a:lnTo>
                <a:lnTo>
                  <a:pt x="12188" y="0"/>
                </a:lnTo>
                <a:lnTo>
                  <a:pt x="12188" y="26"/>
                </a:lnTo>
                <a:lnTo>
                  <a:pt x="12059" y="26"/>
                </a:lnTo>
                <a:close/>
                <a:moveTo>
                  <a:pt x="12316" y="26"/>
                </a:moveTo>
                <a:lnTo>
                  <a:pt x="12316" y="0"/>
                </a:lnTo>
                <a:lnTo>
                  <a:pt x="12445" y="0"/>
                </a:lnTo>
                <a:lnTo>
                  <a:pt x="12445" y="26"/>
                </a:lnTo>
                <a:lnTo>
                  <a:pt x="1231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598" tIns="91298" rIns="182598" bIns="91298" numCol="1" anchor="t" anchorCtr="0" compatLnSpc="1">
            <a:prstTxWarp prst="textNoShape">
              <a:avLst/>
            </a:prstTxWarp>
          </a:bodyPr>
          <a:lstStyle/>
          <a:p>
            <a:endParaRPr lang="en-US" sz="3596" dirty="0"/>
          </a:p>
        </p:txBody>
      </p:sp>
      <p:sp>
        <p:nvSpPr>
          <p:cNvPr id="12" name="Freeform 14"/>
          <p:cNvSpPr>
            <a:spLocks/>
          </p:cNvSpPr>
          <p:nvPr/>
        </p:nvSpPr>
        <p:spPr bwMode="auto">
          <a:xfrm>
            <a:off x="13181911" y="5949952"/>
            <a:ext cx="11193592" cy="2228572"/>
          </a:xfrm>
          <a:custGeom>
            <a:avLst/>
            <a:gdLst>
              <a:gd name="T0" fmla="*/ 1407 w 14126"/>
              <a:gd name="T1" fmla="*/ 2814 h 2814"/>
              <a:gd name="T2" fmla="*/ 14126 w 14126"/>
              <a:gd name="T3" fmla="*/ 2814 h 2814"/>
              <a:gd name="T4" fmla="*/ 14126 w 14126"/>
              <a:gd name="T5" fmla="*/ 0 h 2814"/>
              <a:gd name="T6" fmla="*/ 1407 w 14126"/>
              <a:gd name="T7" fmla="*/ 0 h 2814"/>
              <a:gd name="T8" fmla="*/ 1307 w 14126"/>
              <a:gd name="T9" fmla="*/ 99 h 2814"/>
              <a:gd name="T10" fmla="*/ 1211 w 14126"/>
              <a:gd name="T11" fmla="*/ 195 h 2814"/>
              <a:gd name="T12" fmla="*/ 1121 w 14126"/>
              <a:gd name="T13" fmla="*/ 286 h 2814"/>
              <a:gd name="T14" fmla="*/ 1034 w 14126"/>
              <a:gd name="T15" fmla="*/ 374 h 2814"/>
              <a:gd name="T16" fmla="*/ 949 w 14126"/>
              <a:gd name="T17" fmla="*/ 459 h 2814"/>
              <a:gd name="T18" fmla="*/ 865 w 14126"/>
              <a:gd name="T19" fmla="*/ 541 h 2814"/>
              <a:gd name="T20" fmla="*/ 784 w 14126"/>
              <a:gd name="T21" fmla="*/ 623 h 2814"/>
              <a:gd name="T22" fmla="*/ 704 w 14126"/>
              <a:gd name="T23" fmla="*/ 703 h 2814"/>
              <a:gd name="T24" fmla="*/ 622 w 14126"/>
              <a:gd name="T25" fmla="*/ 784 h 2814"/>
              <a:gd name="T26" fmla="*/ 541 w 14126"/>
              <a:gd name="T27" fmla="*/ 866 h 2814"/>
              <a:gd name="T28" fmla="*/ 458 w 14126"/>
              <a:gd name="T29" fmla="*/ 948 h 2814"/>
              <a:gd name="T30" fmla="*/ 374 w 14126"/>
              <a:gd name="T31" fmla="*/ 1033 h 2814"/>
              <a:gd name="T32" fmla="*/ 286 w 14126"/>
              <a:gd name="T33" fmla="*/ 1120 h 2814"/>
              <a:gd name="T34" fmla="*/ 196 w 14126"/>
              <a:gd name="T35" fmla="*/ 1212 h 2814"/>
              <a:gd name="T36" fmla="*/ 100 w 14126"/>
              <a:gd name="T37" fmla="*/ 1306 h 2814"/>
              <a:gd name="T38" fmla="*/ 0 w 14126"/>
              <a:gd name="T39" fmla="*/ 1407 h 2814"/>
              <a:gd name="T40" fmla="*/ 100 w 14126"/>
              <a:gd name="T41" fmla="*/ 1507 h 2814"/>
              <a:gd name="T42" fmla="*/ 196 w 14126"/>
              <a:gd name="T43" fmla="*/ 1602 h 2814"/>
              <a:gd name="T44" fmla="*/ 286 w 14126"/>
              <a:gd name="T45" fmla="*/ 1693 h 2814"/>
              <a:gd name="T46" fmla="*/ 374 w 14126"/>
              <a:gd name="T47" fmla="*/ 1780 h 2814"/>
              <a:gd name="T48" fmla="*/ 458 w 14126"/>
              <a:gd name="T49" fmla="*/ 1865 h 2814"/>
              <a:gd name="T50" fmla="*/ 541 w 14126"/>
              <a:gd name="T51" fmla="*/ 1949 h 2814"/>
              <a:gd name="T52" fmla="*/ 622 w 14126"/>
              <a:gd name="T53" fmla="*/ 2030 h 2814"/>
              <a:gd name="T54" fmla="*/ 704 w 14126"/>
              <a:gd name="T55" fmla="*/ 2110 h 2814"/>
              <a:gd name="T56" fmla="*/ 784 w 14126"/>
              <a:gd name="T57" fmla="*/ 2191 h 2814"/>
              <a:gd name="T58" fmla="*/ 865 w 14126"/>
              <a:gd name="T59" fmla="*/ 2273 h 2814"/>
              <a:gd name="T60" fmla="*/ 949 w 14126"/>
              <a:gd name="T61" fmla="*/ 2355 h 2814"/>
              <a:gd name="T62" fmla="*/ 1034 w 14126"/>
              <a:gd name="T63" fmla="*/ 2440 h 2814"/>
              <a:gd name="T64" fmla="*/ 1121 w 14126"/>
              <a:gd name="T65" fmla="*/ 2527 h 2814"/>
              <a:gd name="T66" fmla="*/ 1211 w 14126"/>
              <a:gd name="T67" fmla="*/ 2618 h 2814"/>
              <a:gd name="T68" fmla="*/ 1307 w 14126"/>
              <a:gd name="T69" fmla="*/ 2714 h 2814"/>
              <a:gd name="T70" fmla="*/ 1407 w 14126"/>
              <a:gd name="T71" fmla="*/ 2814 h 2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126" h="2814">
                <a:moveTo>
                  <a:pt x="1407" y="2814"/>
                </a:moveTo>
                <a:lnTo>
                  <a:pt x="14126" y="2814"/>
                </a:lnTo>
                <a:lnTo>
                  <a:pt x="14126" y="0"/>
                </a:lnTo>
                <a:lnTo>
                  <a:pt x="1407" y="0"/>
                </a:lnTo>
                <a:lnTo>
                  <a:pt x="1307" y="99"/>
                </a:lnTo>
                <a:lnTo>
                  <a:pt x="1211" y="195"/>
                </a:lnTo>
                <a:lnTo>
                  <a:pt x="1121" y="286"/>
                </a:lnTo>
                <a:lnTo>
                  <a:pt x="1034" y="374"/>
                </a:lnTo>
                <a:lnTo>
                  <a:pt x="949" y="459"/>
                </a:lnTo>
                <a:lnTo>
                  <a:pt x="865" y="541"/>
                </a:lnTo>
                <a:lnTo>
                  <a:pt x="784" y="623"/>
                </a:lnTo>
                <a:lnTo>
                  <a:pt x="704" y="703"/>
                </a:lnTo>
                <a:lnTo>
                  <a:pt x="622" y="784"/>
                </a:lnTo>
                <a:lnTo>
                  <a:pt x="541" y="866"/>
                </a:lnTo>
                <a:lnTo>
                  <a:pt x="458" y="948"/>
                </a:lnTo>
                <a:lnTo>
                  <a:pt x="374" y="1033"/>
                </a:lnTo>
                <a:lnTo>
                  <a:pt x="286" y="1120"/>
                </a:lnTo>
                <a:lnTo>
                  <a:pt x="196" y="1212"/>
                </a:lnTo>
                <a:lnTo>
                  <a:pt x="100" y="1306"/>
                </a:lnTo>
                <a:lnTo>
                  <a:pt x="0" y="1407"/>
                </a:lnTo>
                <a:lnTo>
                  <a:pt x="100" y="1507"/>
                </a:lnTo>
                <a:lnTo>
                  <a:pt x="196" y="1602"/>
                </a:lnTo>
                <a:lnTo>
                  <a:pt x="286" y="1693"/>
                </a:lnTo>
                <a:lnTo>
                  <a:pt x="374" y="1780"/>
                </a:lnTo>
                <a:lnTo>
                  <a:pt x="458" y="1865"/>
                </a:lnTo>
                <a:lnTo>
                  <a:pt x="541" y="1949"/>
                </a:lnTo>
                <a:lnTo>
                  <a:pt x="622" y="2030"/>
                </a:lnTo>
                <a:lnTo>
                  <a:pt x="704" y="2110"/>
                </a:lnTo>
                <a:lnTo>
                  <a:pt x="784" y="2191"/>
                </a:lnTo>
                <a:lnTo>
                  <a:pt x="865" y="2273"/>
                </a:lnTo>
                <a:lnTo>
                  <a:pt x="949" y="2355"/>
                </a:lnTo>
                <a:lnTo>
                  <a:pt x="1034" y="2440"/>
                </a:lnTo>
                <a:lnTo>
                  <a:pt x="1121" y="2527"/>
                </a:lnTo>
                <a:lnTo>
                  <a:pt x="1211" y="2618"/>
                </a:lnTo>
                <a:lnTo>
                  <a:pt x="1307" y="2714"/>
                </a:lnTo>
                <a:lnTo>
                  <a:pt x="1407" y="2814"/>
                </a:lnTo>
                <a:close/>
              </a:path>
            </a:pathLst>
          </a:custGeom>
          <a:gradFill>
            <a:gsLst>
              <a:gs pos="59000">
                <a:schemeClr val="accent2"/>
              </a:gs>
              <a:gs pos="100000">
                <a:schemeClr val="accent2">
                  <a:lumMod val="50000"/>
                </a:schemeClr>
              </a:gs>
            </a:gsLst>
            <a:lin ang="0" scaled="1"/>
          </a:gradFill>
          <a:ln>
            <a:noFill/>
          </a:ln>
        </p:spPr>
        <p:txBody>
          <a:bodyPr vert="horz" wrap="square" lIns="182598" tIns="91298" rIns="182598" bIns="91298" numCol="1" anchor="t" anchorCtr="0" compatLnSpc="1">
            <a:prstTxWarp prst="textNoShape">
              <a:avLst/>
            </a:prstTxWarp>
          </a:bodyPr>
          <a:lstStyle/>
          <a:p>
            <a:endParaRPr lang="en-US" sz="3596" dirty="0"/>
          </a:p>
        </p:txBody>
      </p:sp>
      <p:sp>
        <p:nvSpPr>
          <p:cNvPr id="13" name="Freeform 15"/>
          <p:cNvSpPr>
            <a:spLocks noEditPoints="1"/>
          </p:cNvSpPr>
          <p:nvPr/>
        </p:nvSpPr>
        <p:spPr bwMode="auto">
          <a:xfrm>
            <a:off x="13483069" y="7160926"/>
            <a:ext cx="928836" cy="878116"/>
          </a:xfrm>
          <a:custGeom>
            <a:avLst/>
            <a:gdLst>
              <a:gd name="T0" fmla="*/ 874 w 980"/>
              <a:gd name="T1" fmla="*/ 892 h 980"/>
              <a:gd name="T2" fmla="*/ 892 w 980"/>
              <a:gd name="T3" fmla="*/ 875 h 980"/>
              <a:gd name="T4" fmla="*/ 980 w 980"/>
              <a:gd name="T5" fmla="*/ 962 h 980"/>
              <a:gd name="T6" fmla="*/ 962 w 980"/>
              <a:gd name="T7" fmla="*/ 980 h 980"/>
              <a:gd name="T8" fmla="*/ 874 w 980"/>
              <a:gd name="T9" fmla="*/ 892 h 980"/>
              <a:gd name="T10" fmla="*/ 0 w 980"/>
              <a:gd name="T11" fmla="*/ 19 h 980"/>
              <a:gd name="T12" fmla="*/ 19 w 980"/>
              <a:gd name="T13" fmla="*/ 0 h 980"/>
              <a:gd name="T14" fmla="*/ 106 w 980"/>
              <a:gd name="T15" fmla="*/ 87 h 980"/>
              <a:gd name="T16" fmla="*/ 88 w 980"/>
              <a:gd name="T17" fmla="*/ 106 h 980"/>
              <a:gd name="T18" fmla="*/ 0 w 980"/>
              <a:gd name="T19" fmla="*/ 19 h 980"/>
              <a:gd name="T20" fmla="*/ 175 w 980"/>
              <a:gd name="T21" fmla="*/ 194 h 980"/>
              <a:gd name="T22" fmla="*/ 194 w 980"/>
              <a:gd name="T23" fmla="*/ 176 h 980"/>
              <a:gd name="T24" fmla="*/ 281 w 980"/>
              <a:gd name="T25" fmla="*/ 263 h 980"/>
              <a:gd name="T26" fmla="*/ 263 w 980"/>
              <a:gd name="T27" fmla="*/ 281 h 980"/>
              <a:gd name="T28" fmla="*/ 175 w 980"/>
              <a:gd name="T29" fmla="*/ 194 h 980"/>
              <a:gd name="T30" fmla="*/ 350 w 980"/>
              <a:gd name="T31" fmla="*/ 368 h 980"/>
              <a:gd name="T32" fmla="*/ 368 w 980"/>
              <a:gd name="T33" fmla="*/ 350 h 980"/>
              <a:gd name="T34" fmla="*/ 455 w 980"/>
              <a:gd name="T35" fmla="*/ 438 h 980"/>
              <a:gd name="T36" fmla="*/ 438 w 980"/>
              <a:gd name="T37" fmla="*/ 455 h 980"/>
              <a:gd name="T38" fmla="*/ 350 w 980"/>
              <a:gd name="T39" fmla="*/ 368 h 980"/>
              <a:gd name="T40" fmla="*/ 525 w 980"/>
              <a:gd name="T41" fmla="*/ 542 h 980"/>
              <a:gd name="T42" fmla="*/ 542 w 980"/>
              <a:gd name="T43" fmla="*/ 525 h 980"/>
              <a:gd name="T44" fmla="*/ 631 w 980"/>
              <a:gd name="T45" fmla="*/ 612 h 980"/>
              <a:gd name="T46" fmla="*/ 612 w 980"/>
              <a:gd name="T47" fmla="*/ 631 h 980"/>
              <a:gd name="T48" fmla="*/ 525 w 980"/>
              <a:gd name="T49" fmla="*/ 542 h 980"/>
              <a:gd name="T50" fmla="*/ 699 w 980"/>
              <a:gd name="T51" fmla="*/ 718 h 980"/>
              <a:gd name="T52" fmla="*/ 718 w 980"/>
              <a:gd name="T53" fmla="*/ 699 h 980"/>
              <a:gd name="T54" fmla="*/ 805 w 980"/>
              <a:gd name="T55" fmla="*/ 786 h 980"/>
              <a:gd name="T56" fmla="*/ 786 w 980"/>
              <a:gd name="T57" fmla="*/ 805 h 980"/>
              <a:gd name="T58" fmla="*/ 699 w 980"/>
              <a:gd name="T59" fmla="*/ 718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0" h="980">
                <a:moveTo>
                  <a:pt x="874" y="892"/>
                </a:moveTo>
                <a:lnTo>
                  <a:pt x="892" y="875"/>
                </a:lnTo>
                <a:lnTo>
                  <a:pt x="980" y="962"/>
                </a:lnTo>
                <a:lnTo>
                  <a:pt x="962" y="980"/>
                </a:lnTo>
                <a:lnTo>
                  <a:pt x="874" y="892"/>
                </a:lnTo>
                <a:close/>
                <a:moveTo>
                  <a:pt x="0" y="19"/>
                </a:moveTo>
                <a:lnTo>
                  <a:pt x="19" y="0"/>
                </a:lnTo>
                <a:lnTo>
                  <a:pt x="106" y="87"/>
                </a:lnTo>
                <a:lnTo>
                  <a:pt x="88" y="106"/>
                </a:lnTo>
                <a:lnTo>
                  <a:pt x="0" y="19"/>
                </a:lnTo>
                <a:close/>
                <a:moveTo>
                  <a:pt x="175" y="194"/>
                </a:moveTo>
                <a:lnTo>
                  <a:pt x="194" y="176"/>
                </a:lnTo>
                <a:lnTo>
                  <a:pt x="281" y="263"/>
                </a:lnTo>
                <a:lnTo>
                  <a:pt x="263" y="281"/>
                </a:lnTo>
                <a:lnTo>
                  <a:pt x="175" y="194"/>
                </a:lnTo>
                <a:close/>
                <a:moveTo>
                  <a:pt x="350" y="368"/>
                </a:moveTo>
                <a:lnTo>
                  <a:pt x="368" y="350"/>
                </a:lnTo>
                <a:lnTo>
                  <a:pt x="455" y="438"/>
                </a:lnTo>
                <a:lnTo>
                  <a:pt x="438" y="455"/>
                </a:lnTo>
                <a:lnTo>
                  <a:pt x="350" y="368"/>
                </a:lnTo>
                <a:close/>
                <a:moveTo>
                  <a:pt x="525" y="542"/>
                </a:moveTo>
                <a:lnTo>
                  <a:pt x="542" y="525"/>
                </a:lnTo>
                <a:lnTo>
                  <a:pt x="631" y="612"/>
                </a:lnTo>
                <a:lnTo>
                  <a:pt x="612" y="631"/>
                </a:lnTo>
                <a:lnTo>
                  <a:pt x="525" y="542"/>
                </a:lnTo>
                <a:close/>
                <a:moveTo>
                  <a:pt x="699" y="718"/>
                </a:moveTo>
                <a:lnTo>
                  <a:pt x="718" y="699"/>
                </a:lnTo>
                <a:lnTo>
                  <a:pt x="805" y="786"/>
                </a:lnTo>
                <a:lnTo>
                  <a:pt x="786" y="805"/>
                </a:lnTo>
                <a:lnTo>
                  <a:pt x="699" y="7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598" tIns="91298" rIns="182598" bIns="91298" numCol="1" anchor="t" anchorCtr="0" compatLnSpc="1">
            <a:prstTxWarp prst="textNoShape">
              <a:avLst/>
            </a:prstTxWarp>
          </a:bodyPr>
          <a:lstStyle/>
          <a:p>
            <a:endParaRPr lang="en-US" sz="3596" dirty="0"/>
          </a:p>
        </p:txBody>
      </p:sp>
      <p:sp>
        <p:nvSpPr>
          <p:cNvPr id="14" name="Freeform 17"/>
          <p:cNvSpPr>
            <a:spLocks noEditPoints="1"/>
          </p:cNvSpPr>
          <p:nvPr/>
        </p:nvSpPr>
        <p:spPr bwMode="auto">
          <a:xfrm>
            <a:off x="13483070" y="6079929"/>
            <a:ext cx="887626" cy="884454"/>
          </a:xfrm>
          <a:custGeom>
            <a:avLst/>
            <a:gdLst>
              <a:gd name="T0" fmla="*/ 88 w 980"/>
              <a:gd name="T1" fmla="*/ 875 h 980"/>
              <a:gd name="T2" fmla="*/ 106 w 980"/>
              <a:gd name="T3" fmla="*/ 893 h 980"/>
              <a:gd name="T4" fmla="*/ 19 w 980"/>
              <a:gd name="T5" fmla="*/ 980 h 980"/>
              <a:gd name="T6" fmla="*/ 0 w 980"/>
              <a:gd name="T7" fmla="*/ 962 h 980"/>
              <a:gd name="T8" fmla="*/ 88 w 980"/>
              <a:gd name="T9" fmla="*/ 875 h 980"/>
              <a:gd name="T10" fmla="*/ 962 w 980"/>
              <a:gd name="T11" fmla="*/ 0 h 980"/>
              <a:gd name="T12" fmla="*/ 980 w 980"/>
              <a:gd name="T13" fmla="*/ 19 h 980"/>
              <a:gd name="T14" fmla="*/ 892 w 980"/>
              <a:gd name="T15" fmla="*/ 106 h 980"/>
              <a:gd name="T16" fmla="*/ 875 w 980"/>
              <a:gd name="T17" fmla="*/ 88 h 980"/>
              <a:gd name="T18" fmla="*/ 962 w 980"/>
              <a:gd name="T19" fmla="*/ 0 h 980"/>
              <a:gd name="T20" fmla="*/ 786 w 980"/>
              <a:gd name="T21" fmla="*/ 176 h 980"/>
              <a:gd name="T22" fmla="*/ 805 w 980"/>
              <a:gd name="T23" fmla="*/ 194 h 980"/>
              <a:gd name="T24" fmla="*/ 718 w 980"/>
              <a:gd name="T25" fmla="*/ 281 h 980"/>
              <a:gd name="T26" fmla="*/ 699 w 980"/>
              <a:gd name="T27" fmla="*/ 263 h 980"/>
              <a:gd name="T28" fmla="*/ 786 w 980"/>
              <a:gd name="T29" fmla="*/ 176 h 980"/>
              <a:gd name="T30" fmla="*/ 612 w 980"/>
              <a:gd name="T31" fmla="*/ 350 h 980"/>
              <a:gd name="T32" fmla="*/ 631 w 980"/>
              <a:gd name="T33" fmla="*/ 368 h 980"/>
              <a:gd name="T34" fmla="*/ 542 w 980"/>
              <a:gd name="T35" fmla="*/ 455 h 980"/>
              <a:gd name="T36" fmla="*/ 525 w 980"/>
              <a:gd name="T37" fmla="*/ 438 h 980"/>
              <a:gd name="T38" fmla="*/ 612 w 980"/>
              <a:gd name="T39" fmla="*/ 350 h 980"/>
              <a:gd name="T40" fmla="*/ 438 w 980"/>
              <a:gd name="T41" fmla="*/ 525 h 980"/>
              <a:gd name="T42" fmla="*/ 455 w 980"/>
              <a:gd name="T43" fmla="*/ 544 h 980"/>
              <a:gd name="T44" fmla="*/ 368 w 980"/>
              <a:gd name="T45" fmla="*/ 631 h 980"/>
              <a:gd name="T46" fmla="*/ 350 w 980"/>
              <a:gd name="T47" fmla="*/ 612 h 980"/>
              <a:gd name="T48" fmla="*/ 438 w 980"/>
              <a:gd name="T49" fmla="*/ 525 h 980"/>
              <a:gd name="T50" fmla="*/ 263 w 980"/>
              <a:gd name="T51" fmla="*/ 699 h 980"/>
              <a:gd name="T52" fmla="*/ 281 w 980"/>
              <a:gd name="T53" fmla="*/ 718 h 980"/>
              <a:gd name="T54" fmla="*/ 194 w 980"/>
              <a:gd name="T55" fmla="*/ 805 h 980"/>
              <a:gd name="T56" fmla="*/ 175 w 980"/>
              <a:gd name="T57" fmla="*/ 788 h 980"/>
              <a:gd name="T58" fmla="*/ 263 w 980"/>
              <a:gd name="T59" fmla="*/ 699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0" h="980">
                <a:moveTo>
                  <a:pt x="88" y="875"/>
                </a:moveTo>
                <a:lnTo>
                  <a:pt x="106" y="893"/>
                </a:lnTo>
                <a:lnTo>
                  <a:pt x="19" y="980"/>
                </a:lnTo>
                <a:lnTo>
                  <a:pt x="0" y="962"/>
                </a:lnTo>
                <a:lnTo>
                  <a:pt x="88" y="875"/>
                </a:lnTo>
                <a:close/>
                <a:moveTo>
                  <a:pt x="962" y="0"/>
                </a:moveTo>
                <a:lnTo>
                  <a:pt x="980" y="19"/>
                </a:lnTo>
                <a:lnTo>
                  <a:pt x="892" y="106"/>
                </a:lnTo>
                <a:lnTo>
                  <a:pt x="875" y="88"/>
                </a:lnTo>
                <a:lnTo>
                  <a:pt x="962" y="0"/>
                </a:lnTo>
                <a:close/>
                <a:moveTo>
                  <a:pt x="786" y="176"/>
                </a:moveTo>
                <a:lnTo>
                  <a:pt x="805" y="194"/>
                </a:lnTo>
                <a:lnTo>
                  <a:pt x="718" y="281"/>
                </a:lnTo>
                <a:lnTo>
                  <a:pt x="699" y="263"/>
                </a:lnTo>
                <a:lnTo>
                  <a:pt x="786" y="176"/>
                </a:lnTo>
                <a:close/>
                <a:moveTo>
                  <a:pt x="612" y="350"/>
                </a:moveTo>
                <a:lnTo>
                  <a:pt x="631" y="368"/>
                </a:lnTo>
                <a:lnTo>
                  <a:pt x="542" y="455"/>
                </a:lnTo>
                <a:lnTo>
                  <a:pt x="525" y="438"/>
                </a:lnTo>
                <a:lnTo>
                  <a:pt x="612" y="350"/>
                </a:lnTo>
                <a:close/>
                <a:moveTo>
                  <a:pt x="438" y="525"/>
                </a:moveTo>
                <a:lnTo>
                  <a:pt x="455" y="544"/>
                </a:lnTo>
                <a:lnTo>
                  <a:pt x="368" y="631"/>
                </a:lnTo>
                <a:lnTo>
                  <a:pt x="350" y="612"/>
                </a:lnTo>
                <a:lnTo>
                  <a:pt x="438" y="525"/>
                </a:lnTo>
                <a:close/>
                <a:moveTo>
                  <a:pt x="263" y="699"/>
                </a:moveTo>
                <a:lnTo>
                  <a:pt x="281" y="718"/>
                </a:lnTo>
                <a:lnTo>
                  <a:pt x="194" y="805"/>
                </a:lnTo>
                <a:lnTo>
                  <a:pt x="175" y="788"/>
                </a:lnTo>
                <a:lnTo>
                  <a:pt x="263" y="6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598" tIns="91298" rIns="182598" bIns="91298" numCol="1" anchor="t" anchorCtr="0" compatLnSpc="1">
            <a:prstTxWarp prst="textNoShape">
              <a:avLst/>
            </a:prstTxWarp>
          </a:bodyPr>
          <a:lstStyle/>
          <a:p>
            <a:endParaRPr lang="en-US" sz="3596" dirty="0"/>
          </a:p>
        </p:txBody>
      </p:sp>
      <p:sp>
        <p:nvSpPr>
          <p:cNvPr id="15" name="Freeform 18"/>
          <p:cNvSpPr>
            <a:spLocks noEditPoints="1"/>
          </p:cNvSpPr>
          <p:nvPr/>
        </p:nvSpPr>
        <p:spPr bwMode="auto">
          <a:xfrm>
            <a:off x="14510180" y="6079925"/>
            <a:ext cx="9570506" cy="22190"/>
          </a:xfrm>
          <a:custGeom>
            <a:avLst/>
            <a:gdLst>
              <a:gd name="T0" fmla="*/ 0 w 12075"/>
              <a:gd name="T1" fmla="*/ 0 h 26"/>
              <a:gd name="T2" fmla="*/ 11945 w 12075"/>
              <a:gd name="T3" fmla="*/ 26 h 26"/>
              <a:gd name="T4" fmla="*/ 11815 w 12075"/>
              <a:gd name="T5" fmla="*/ 26 h 26"/>
              <a:gd name="T6" fmla="*/ 11555 w 12075"/>
              <a:gd name="T7" fmla="*/ 0 h 26"/>
              <a:gd name="T8" fmla="*/ 11555 w 12075"/>
              <a:gd name="T9" fmla="*/ 0 h 26"/>
              <a:gd name="T10" fmla="*/ 11166 w 12075"/>
              <a:gd name="T11" fmla="*/ 0 h 26"/>
              <a:gd name="T12" fmla="*/ 10907 w 12075"/>
              <a:gd name="T13" fmla="*/ 26 h 26"/>
              <a:gd name="T14" fmla="*/ 10776 w 12075"/>
              <a:gd name="T15" fmla="*/ 26 h 26"/>
              <a:gd name="T16" fmla="*/ 10517 w 12075"/>
              <a:gd name="T17" fmla="*/ 0 h 26"/>
              <a:gd name="T18" fmla="*/ 10517 w 12075"/>
              <a:gd name="T19" fmla="*/ 0 h 26"/>
              <a:gd name="T20" fmla="*/ 10128 w 12075"/>
              <a:gd name="T21" fmla="*/ 0 h 26"/>
              <a:gd name="T22" fmla="*/ 9867 w 12075"/>
              <a:gd name="T23" fmla="*/ 26 h 26"/>
              <a:gd name="T24" fmla="*/ 9738 w 12075"/>
              <a:gd name="T25" fmla="*/ 26 h 26"/>
              <a:gd name="T26" fmla="*/ 9479 w 12075"/>
              <a:gd name="T27" fmla="*/ 0 h 26"/>
              <a:gd name="T28" fmla="*/ 9479 w 12075"/>
              <a:gd name="T29" fmla="*/ 0 h 26"/>
              <a:gd name="T30" fmla="*/ 9088 w 12075"/>
              <a:gd name="T31" fmla="*/ 0 h 26"/>
              <a:gd name="T32" fmla="*/ 8829 w 12075"/>
              <a:gd name="T33" fmla="*/ 26 h 26"/>
              <a:gd name="T34" fmla="*/ 8700 w 12075"/>
              <a:gd name="T35" fmla="*/ 26 h 26"/>
              <a:gd name="T36" fmla="*/ 8439 w 12075"/>
              <a:gd name="T37" fmla="*/ 0 h 26"/>
              <a:gd name="T38" fmla="*/ 8439 w 12075"/>
              <a:gd name="T39" fmla="*/ 0 h 26"/>
              <a:gd name="T40" fmla="*/ 8050 w 12075"/>
              <a:gd name="T41" fmla="*/ 0 h 26"/>
              <a:gd name="T42" fmla="*/ 7790 w 12075"/>
              <a:gd name="T43" fmla="*/ 26 h 26"/>
              <a:gd name="T44" fmla="*/ 7660 w 12075"/>
              <a:gd name="T45" fmla="*/ 26 h 26"/>
              <a:gd name="T46" fmla="*/ 7401 w 12075"/>
              <a:gd name="T47" fmla="*/ 0 h 26"/>
              <a:gd name="T48" fmla="*/ 7401 w 12075"/>
              <a:gd name="T49" fmla="*/ 0 h 26"/>
              <a:gd name="T50" fmla="*/ 7011 w 12075"/>
              <a:gd name="T51" fmla="*/ 0 h 26"/>
              <a:gd name="T52" fmla="*/ 6751 w 12075"/>
              <a:gd name="T53" fmla="*/ 26 h 26"/>
              <a:gd name="T54" fmla="*/ 6622 w 12075"/>
              <a:gd name="T55" fmla="*/ 26 h 26"/>
              <a:gd name="T56" fmla="*/ 6361 w 12075"/>
              <a:gd name="T57" fmla="*/ 0 h 26"/>
              <a:gd name="T58" fmla="*/ 6361 w 12075"/>
              <a:gd name="T59" fmla="*/ 0 h 26"/>
              <a:gd name="T60" fmla="*/ 5972 w 12075"/>
              <a:gd name="T61" fmla="*/ 0 h 26"/>
              <a:gd name="T62" fmla="*/ 5713 w 12075"/>
              <a:gd name="T63" fmla="*/ 26 h 26"/>
              <a:gd name="T64" fmla="*/ 5582 w 12075"/>
              <a:gd name="T65" fmla="*/ 26 h 26"/>
              <a:gd name="T66" fmla="*/ 5323 w 12075"/>
              <a:gd name="T67" fmla="*/ 0 h 26"/>
              <a:gd name="T68" fmla="*/ 5323 w 12075"/>
              <a:gd name="T69" fmla="*/ 0 h 26"/>
              <a:gd name="T70" fmla="*/ 4933 w 12075"/>
              <a:gd name="T71" fmla="*/ 0 h 26"/>
              <a:gd name="T72" fmla="*/ 4674 w 12075"/>
              <a:gd name="T73" fmla="*/ 26 h 26"/>
              <a:gd name="T74" fmla="*/ 4544 w 12075"/>
              <a:gd name="T75" fmla="*/ 26 h 26"/>
              <a:gd name="T76" fmla="*/ 4285 w 12075"/>
              <a:gd name="T77" fmla="*/ 0 h 26"/>
              <a:gd name="T78" fmla="*/ 4285 w 12075"/>
              <a:gd name="T79" fmla="*/ 0 h 26"/>
              <a:gd name="T80" fmla="*/ 3895 w 12075"/>
              <a:gd name="T81" fmla="*/ 0 h 26"/>
              <a:gd name="T82" fmla="*/ 3635 w 12075"/>
              <a:gd name="T83" fmla="*/ 26 h 26"/>
              <a:gd name="T84" fmla="*/ 3506 w 12075"/>
              <a:gd name="T85" fmla="*/ 26 h 26"/>
              <a:gd name="T86" fmla="*/ 3245 w 12075"/>
              <a:gd name="T87" fmla="*/ 0 h 26"/>
              <a:gd name="T88" fmla="*/ 3245 w 12075"/>
              <a:gd name="T89" fmla="*/ 0 h 26"/>
              <a:gd name="T90" fmla="*/ 2857 w 12075"/>
              <a:gd name="T91" fmla="*/ 0 h 26"/>
              <a:gd name="T92" fmla="*/ 2596 w 12075"/>
              <a:gd name="T93" fmla="*/ 26 h 26"/>
              <a:gd name="T94" fmla="*/ 2466 w 12075"/>
              <a:gd name="T95" fmla="*/ 26 h 26"/>
              <a:gd name="T96" fmla="*/ 2207 w 12075"/>
              <a:gd name="T97" fmla="*/ 0 h 26"/>
              <a:gd name="T98" fmla="*/ 2207 w 12075"/>
              <a:gd name="T99" fmla="*/ 0 h 26"/>
              <a:gd name="T100" fmla="*/ 1817 w 12075"/>
              <a:gd name="T101" fmla="*/ 0 h 26"/>
              <a:gd name="T102" fmla="*/ 1558 w 12075"/>
              <a:gd name="T103" fmla="*/ 26 h 26"/>
              <a:gd name="T104" fmla="*/ 1428 w 12075"/>
              <a:gd name="T105" fmla="*/ 26 h 26"/>
              <a:gd name="T106" fmla="*/ 1168 w 12075"/>
              <a:gd name="T107" fmla="*/ 0 h 26"/>
              <a:gd name="T108" fmla="*/ 1168 w 12075"/>
              <a:gd name="T109" fmla="*/ 0 h 26"/>
              <a:gd name="T110" fmla="*/ 779 w 12075"/>
              <a:gd name="T111" fmla="*/ 0 h 26"/>
              <a:gd name="T112" fmla="*/ 520 w 12075"/>
              <a:gd name="T113" fmla="*/ 26 h 26"/>
              <a:gd name="T114" fmla="*/ 389 w 12075"/>
              <a:gd name="T11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075" h="26">
                <a:moveTo>
                  <a:pt x="129" y="0"/>
                </a:moveTo>
                <a:lnTo>
                  <a:pt x="129" y="26"/>
                </a:lnTo>
                <a:lnTo>
                  <a:pt x="0" y="26"/>
                </a:lnTo>
                <a:lnTo>
                  <a:pt x="0" y="0"/>
                </a:lnTo>
                <a:lnTo>
                  <a:pt x="129" y="0"/>
                </a:lnTo>
                <a:close/>
                <a:moveTo>
                  <a:pt x="12075" y="0"/>
                </a:moveTo>
                <a:lnTo>
                  <a:pt x="12075" y="26"/>
                </a:lnTo>
                <a:lnTo>
                  <a:pt x="11945" y="26"/>
                </a:lnTo>
                <a:lnTo>
                  <a:pt x="11945" y="0"/>
                </a:lnTo>
                <a:lnTo>
                  <a:pt x="12075" y="0"/>
                </a:lnTo>
                <a:close/>
                <a:moveTo>
                  <a:pt x="11815" y="0"/>
                </a:moveTo>
                <a:lnTo>
                  <a:pt x="11815" y="26"/>
                </a:lnTo>
                <a:lnTo>
                  <a:pt x="11686" y="26"/>
                </a:lnTo>
                <a:lnTo>
                  <a:pt x="11686" y="0"/>
                </a:lnTo>
                <a:lnTo>
                  <a:pt x="11815" y="0"/>
                </a:lnTo>
                <a:close/>
                <a:moveTo>
                  <a:pt x="11555" y="0"/>
                </a:moveTo>
                <a:lnTo>
                  <a:pt x="11555" y="26"/>
                </a:lnTo>
                <a:lnTo>
                  <a:pt x="11425" y="26"/>
                </a:lnTo>
                <a:lnTo>
                  <a:pt x="11425" y="0"/>
                </a:lnTo>
                <a:lnTo>
                  <a:pt x="11555" y="0"/>
                </a:lnTo>
                <a:close/>
                <a:moveTo>
                  <a:pt x="11296" y="0"/>
                </a:moveTo>
                <a:lnTo>
                  <a:pt x="11296" y="26"/>
                </a:lnTo>
                <a:lnTo>
                  <a:pt x="11166" y="26"/>
                </a:lnTo>
                <a:lnTo>
                  <a:pt x="11166" y="0"/>
                </a:lnTo>
                <a:lnTo>
                  <a:pt x="11296" y="0"/>
                </a:lnTo>
                <a:close/>
                <a:moveTo>
                  <a:pt x="11036" y="0"/>
                </a:moveTo>
                <a:lnTo>
                  <a:pt x="11036" y="26"/>
                </a:lnTo>
                <a:lnTo>
                  <a:pt x="10907" y="26"/>
                </a:lnTo>
                <a:lnTo>
                  <a:pt x="10907" y="0"/>
                </a:lnTo>
                <a:lnTo>
                  <a:pt x="11036" y="0"/>
                </a:lnTo>
                <a:close/>
                <a:moveTo>
                  <a:pt x="10776" y="0"/>
                </a:moveTo>
                <a:lnTo>
                  <a:pt x="10776" y="26"/>
                </a:lnTo>
                <a:lnTo>
                  <a:pt x="10646" y="26"/>
                </a:lnTo>
                <a:lnTo>
                  <a:pt x="10646" y="0"/>
                </a:lnTo>
                <a:lnTo>
                  <a:pt x="10776" y="0"/>
                </a:lnTo>
                <a:close/>
                <a:moveTo>
                  <a:pt x="10517" y="0"/>
                </a:moveTo>
                <a:lnTo>
                  <a:pt x="10517" y="26"/>
                </a:lnTo>
                <a:lnTo>
                  <a:pt x="10387" y="26"/>
                </a:lnTo>
                <a:lnTo>
                  <a:pt x="10387" y="0"/>
                </a:lnTo>
                <a:lnTo>
                  <a:pt x="10517" y="0"/>
                </a:lnTo>
                <a:close/>
                <a:moveTo>
                  <a:pt x="10257" y="0"/>
                </a:moveTo>
                <a:lnTo>
                  <a:pt x="10257" y="26"/>
                </a:lnTo>
                <a:lnTo>
                  <a:pt x="10128" y="26"/>
                </a:lnTo>
                <a:lnTo>
                  <a:pt x="10128" y="0"/>
                </a:lnTo>
                <a:lnTo>
                  <a:pt x="10257" y="0"/>
                </a:lnTo>
                <a:close/>
                <a:moveTo>
                  <a:pt x="9997" y="0"/>
                </a:moveTo>
                <a:lnTo>
                  <a:pt x="9997" y="26"/>
                </a:lnTo>
                <a:lnTo>
                  <a:pt x="9867" y="26"/>
                </a:lnTo>
                <a:lnTo>
                  <a:pt x="9867" y="0"/>
                </a:lnTo>
                <a:lnTo>
                  <a:pt x="9997" y="0"/>
                </a:lnTo>
                <a:close/>
                <a:moveTo>
                  <a:pt x="9738" y="0"/>
                </a:moveTo>
                <a:lnTo>
                  <a:pt x="9738" y="26"/>
                </a:lnTo>
                <a:lnTo>
                  <a:pt x="9608" y="26"/>
                </a:lnTo>
                <a:lnTo>
                  <a:pt x="9608" y="0"/>
                </a:lnTo>
                <a:lnTo>
                  <a:pt x="9738" y="0"/>
                </a:lnTo>
                <a:close/>
                <a:moveTo>
                  <a:pt x="9479" y="0"/>
                </a:moveTo>
                <a:lnTo>
                  <a:pt x="9479" y="26"/>
                </a:lnTo>
                <a:lnTo>
                  <a:pt x="9348" y="26"/>
                </a:lnTo>
                <a:lnTo>
                  <a:pt x="9348" y="0"/>
                </a:lnTo>
                <a:lnTo>
                  <a:pt x="9479" y="0"/>
                </a:lnTo>
                <a:close/>
                <a:moveTo>
                  <a:pt x="9218" y="0"/>
                </a:moveTo>
                <a:lnTo>
                  <a:pt x="9218" y="26"/>
                </a:lnTo>
                <a:lnTo>
                  <a:pt x="9088" y="26"/>
                </a:lnTo>
                <a:lnTo>
                  <a:pt x="9088" y="0"/>
                </a:lnTo>
                <a:lnTo>
                  <a:pt x="9218" y="0"/>
                </a:lnTo>
                <a:close/>
                <a:moveTo>
                  <a:pt x="8959" y="0"/>
                </a:moveTo>
                <a:lnTo>
                  <a:pt x="8959" y="26"/>
                </a:lnTo>
                <a:lnTo>
                  <a:pt x="8829" y="26"/>
                </a:lnTo>
                <a:lnTo>
                  <a:pt x="8829" y="0"/>
                </a:lnTo>
                <a:lnTo>
                  <a:pt x="8959" y="0"/>
                </a:lnTo>
                <a:close/>
                <a:moveTo>
                  <a:pt x="8700" y="0"/>
                </a:moveTo>
                <a:lnTo>
                  <a:pt x="8700" y="26"/>
                </a:lnTo>
                <a:lnTo>
                  <a:pt x="8569" y="26"/>
                </a:lnTo>
                <a:lnTo>
                  <a:pt x="8569" y="0"/>
                </a:lnTo>
                <a:lnTo>
                  <a:pt x="8700" y="0"/>
                </a:lnTo>
                <a:close/>
                <a:moveTo>
                  <a:pt x="8439" y="0"/>
                </a:moveTo>
                <a:lnTo>
                  <a:pt x="8439" y="26"/>
                </a:lnTo>
                <a:lnTo>
                  <a:pt x="8309" y="26"/>
                </a:lnTo>
                <a:lnTo>
                  <a:pt x="8309" y="0"/>
                </a:lnTo>
                <a:lnTo>
                  <a:pt x="8439" y="0"/>
                </a:lnTo>
                <a:close/>
                <a:moveTo>
                  <a:pt x="8180" y="0"/>
                </a:moveTo>
                <a:lnTo>
                  <a:pt x="8180" y="26"/>
                </a:lnTo>
                <a:lnTo>
                  <a:pt x="8050" y="26"/>
                </a:lnTo>
                <a:lnTo>
                  <a:pt x="8050" y="0"/>
                </a:lnTo>
                <a:lnTo>
                  <a:pt x="8180" y="0"/>
                </a:lnTo>
                <a:close/>
                <a:moveTo>
                  <a:pt x="7921" y="0"/>
                </a:moveTo>
                <a:lnTo>
                  <a:pt x="7921" y="26"/>
                </a:lnTo>
                <a:lnTo>
                  <a:pt x="7790" y="26"/>
                </a:lnTo>
                <a:lnTo>
                  <a:pt x="7790" y="0"/>
                </a:lnTo>
                <a:lnTo>
                  <a:pt x="7921" y="0"/>
                </a:lnTo>
                <a:close/>
                <a:moveTo>
                  <a:pt x="7660" y="0"/>
                </a:moveTo>
                <a:lnTo>
                  <a:pt x="7660" y="26"/>
                </a:lnTo>
                <a:lnTo>
                  <a:pt x="7530" y="26"/>
                </a:lnTo>
                <a:lnTo>
                  <a:pt x="7530" y="0"/>
                </a:lnTo>
                <a:lnTo>
                  <a:pt x="7660" y="0"/>
                </a:lnTo>
                <a:close/>
                <a:moveTo>
                  <a:pt x="7401" y="0"/>
                </a:moveTo>
                <a:lnTo>
                  <a:pt x="7401" y="26"/>
                </a:lnTo>
                <a:lnTo>
                  <a:pt x="7271" y="26"/>
                </a:lnTo>
                <a:lnTo>
                  <a:pt x="7271" y="0"/>
                </a:lnTo>
                <a:lnTo>
                  <a:pt x="7401" y="0"/>
                </a:lnTo>
                <a:close/>
                <a:moveTo>
                  <a:pt x="7140" y="0"/>
                </a:moveTo>
                <a:lnTo>
                  <a:pt x="7140" y="26"/>
                </a:lnTo>
                <a:lnTo>
                  <a:pt x="7011" y="26"/>
                </a:lnTo>
                <a:lnTo>
                  <a:pt x="7011" y="0"/>
                </a:lnTo>
                <a:lnTo>
                  <a:pt x="7140" y="0"/>
                </a:lnTo>
                <a:close/>
                <a:moveTo>
                  <a:pt x="6881" y="0"/>
                </a:moveTo>
                <a:lnTo>
                  <a:pt x="6881" y="26"/>
                </a:lnTo>
                <a:lnTo>
                  <a:pt x="6751" y="26"/>
                </a:lnTo>
                <a:lnTo>
                  <a:pt x="6751" y="0"/>
                </a:lnTo>
                <a:lnTo>
                  <a:pt x="6881" y="0"/>
                </a:lnTo>
                <a:close/>
                <a:moveTo>
                  <a:pt x="6622" y="0"/>
                </a:moveTo>
                <a:lnTo>
                  <a:pt x="6622" y="26"/>
                </a:lnTo>
                <a:lnTo>
                  <a:pt x="6492" y="26"/>
                </a:lnTo>
                <a:lnTo>
                  <a:pt x="6492" y="0"/>
                </a:lnTo>
                <a:lnTo>
                  <a:pt x="6622" y="0"/>
                </a:lnTo>
                <a:close/>
                <a:moveTo>
                  <a:pt x="6361" y="0"/>
                </a:moveTo>
                <a:lnTo>
                  <a:pt x="6361" y="26"/>
                </a:lnTo>
                <a:lnTo>
                  <a:pt x="6232" y="26"/>
                </a:lnTo>
                <a:lnTo>
                  <a:pt x="6232" y="0"/>
                </a:lnTo>
                <a:lnTo>
                  <a:pt x="6361" y="0"/>
                </a:lnTo>
                <a:close/>
                <a:moveTo>
                  <a:pt x="6102" y="0"/>
                </a:moveTo>
                <a:lnTo>
                  <a:pt x="6102" y="26"/>
                </a:lnTo>
                <a:lnTo>
                  <a:pt x="5972" y="26"/>
                </a:lnTo>
                <a:lnTo>
                  <a:pt x="5972" y="0"/>
                </a:lnTo>
                <a:lnTo>
                  <a:pt x="6102" y="0"/>
                </a:lnTo>
                <a:close/>
                <a:moveTo>
                  <a:pt x="5843" y="0"/>
                </a:moveTo>
                <a:lnTo>
                  <a:pt x="5843" y="26"/>
                </a:lnTo>
                <a:lnTo>
                  <a:pt x="5713" y="26"/>
                </a:lnTo>
                <a:lnTo>
                  <a:pt x="5713" y="0"/>
                </a:lnTo>
                <a:lnTo>
                  <a:pt x="5843" y="0"/>
                </a:lnTo>
                <a:close/>
                <a:moveTo>
                  <a:pt x="5582" y="0"/>
                </a:moveTo>
                <a:lnTo>
                  <a:pt x="5582" y="26"/>
                </a:lnTo>
                <a:lnTo>
                  <a:pt x="5453" y="26"/>
                </a:lnTo>
                <a:lnTo>
                  <a:pt x="5453" y="0"/>
                </a:lnTo>
                <a:lnTo>
                  <a:pt x="5582" y="0"/>
                </a:lnTo>
                <a:close/>
                <a:moveTo>
                  <a:pt x="5323" y="0"/>
                </a:moveTo>
                <a:lnTo>
                  <a:pt x="5323" y="26"/>
                </a:lnTo>
                <a:lnTo>
                  <a:pt x="5193" y="26"/>
                </a:lnTo>
                <a:lnTo>
                  <a:pt x="5193" y="0"/>
                </a:lnTo>
                <a:lnTo>
                  <a:pt x="5323" y="0"/>
                </a:lnTo>
                <a:close/>
                <a:moveTo>
                  <a:pt x="5064" y="0"/>
                </a:moveTo>
                <a:lnTo>
                  <a:pt x="5064" y="26"/>
                </a:lnTo>
                <a:lnTo>
                  <a:pt x="4933" y="26"/>
                </a:lnTo>
                <a:lnTo>
                  <a:pt x="4933" y="0"/>
                </a:lnTo>
                <a:lnTo>
                  <a:pt x="5064" y="0"/>
                </a:lnTo>
                <a:close/>
                <a:moveTo>
                  <a:pt x="4803" y="0"/>
                </a:moveTo>
                <a:lnTo>
                  <a:pt x="4803" y="26"/>
                </a:lnTo>
                <a:lnTo>
                  <a:pt x="4674" y="26"/>
                </a:lnTo>
                <a:lnTo>
                  <a:pt x="4674" y="0"/>
                </a:lnTo>
                <a:lnTo>
                  <a:pt x="4803" y="0"/>
                </a:lnTo>
                <a:close/>
                <a:moveTo>
                  <a:pt x="4544" y="0"/>
                </a:moveTo>
                <a:lnTo>
                  <a:pt x="4544" y="26"/>
                </a:lnTo>
                <a:lnTo>
                  <a:pt x="4414" y="26"/>
                </a:lnTo>
                <a:lnTo>
                  <a:pt x="4414" y="0"/>
                </a:lnTo>
                <a:lnTo>
                  <a:pt x="4544" y="0"/>
                </a:lnTo>
                <a:close/>
                <a:moveTo>
                  <a:pt x="4285" y="0"/>
                </a:moveTo>
                <a:lnTo>
                  <a:pt x="4285" y="26"/>
                </a:lnTo>
                <a:lnTo>
                  <a:pt x="4154" y="26"/>
                </a:lnTo>
                <a:lnTo>
                  <a:pt x="4154" y="0"/>
                </a:lnTo>
                <a:lnTo>
                  <a:pt x="4285" y="0"/>
                </a:lnTo>
                <a:close/>
                <a:moveTo>
                  <a:pt x="4024" y="0"/>
                </a:moveTo>
                <a:lnTo>
                  <a:pt x="4024" y="26"/>
                </a:lnTo>
                <a:lnTo>
                  <a:pt x="3895" y="26"/>
                </a:lnTo>
                <a:lnTo>
                  <a:pt x="3895" y="0"/>
                </a:lnTo>
                <a:lnTo>
                  <a:pt x="4024" y="0"/>
                </a:lnTo>
                <a:close/>
                <a:moveTo>
                  <a:pt x="3765" y="0"/>
                </a:moveTo>
                <a:lnTo>
                  <a:pt x="3765" y="26"/>
                </a:lnTo>
                <a:lnTo>
                  <a:pt x="3635" y="26"/>
                </a:lnTo>
                <a:lnTo>
                  <a:pt x="3635" y="0"/>
                </a:lnTo>
                <a:lnTo>
                  <a:pt x="3765" y="0"/>
                </a:lnTo>
                <a:close/>
                <a:moveTo>
                  <a:pt x="3506" y="0"/>
                </a:moveTo>
                <a:lnTo>
                  <a:pt x="3506" y="26"/>
                </a:lnTo>
                <a:lnTo>
                  <a:pt x="3375" y="26"/>
                </a:lnTo>
                <a:lnTo>
                  <a:pt x="3375" y="0"/>
                </a:lnTo>
                <a:lnTo>
                  <a:pt x="3506" y="0"/>
                </a:lnTo>
                <a:close/>
                <a:moveTo>
                  <a:pt x="3245" y="0"/>
                </a:moveTo>
                <a:lnTo>
                  <a:pt x="3245" y="26"/>
                </a:lnTo>
                <a:lnTo>
                  <a:pt x="3116" y="26"/>
                </a:lnTo>
                <a:lnTo>
                  <a:pt x="3116" y="0"/>
                </a:lnTo>
                <a:lnTo>
                  <a:pt x="3245" y="0"/>
                </a:lnTo>
                <a:close/>
                <a:moveTo>
                  <a:pt x="2986" y="0"/>
                </a:moveTo>
                <a:lnTo>
                  <a:pt x="2986" y="26"/>
                </a:lnTo>
                <a:lnTo>
                  <a:pt x="2857" y="26"/>
                </a:lnTo>
                <a:lnTo>
                  <a:pt x="2857" y="0"/>
                </a:lnTo>
                <a:lnTo>
                  <a:pt x="2986" y="0"/>
                </a:lnTo>
                <a:close/>
                <a:moveTo>
                  <a:pt x="2727" y="0"/>
                </a:moveTo>
                <a:lnTo>
                  <a:pt x="2727" y="26"/>
                </a:lnTo>
                <a:lnTo>
                  <a:pt x="2596" y="26"/>
                </a:lnTo>
                <a:lnTo>
                  <a:pt x="2596" y="0"/>
                </a:lnTo>
                <a:lnTo>
                  <a:pt x="2727" y="0"/>
                </a:lnTo>
                <a:close/>
                <a:moveTo>
                  <a:pt x="2466" y="0"/>
                </a:moveTo>
                <a:lnTo>
                  <a:pt x="2466" y="26"/>
                </a:lnTo>
                <a:lnTo>
                  <a:pt x="2337" y="26"/>
                </a:lnTo>
                <a:lnTo>
                  <a:pt x="2337" y="0"/>
                </a:lnTo>
                <a:lnTo>
                  <a:pt x="2466" y="0"/>
                </a:lnTo>
                <a:close/>
                <a:moveTo>
                  <a:pt x="2207" y="0"/>
                </a:moveTo>
                <a:lnTo>
                  <a:pt x="2207" y="26"/>
                </a:lnTo>
                <a:lnTo>
                  <a:pt x="2078" y="26"/>
                </a:lnTo>
                <a:lnTo>
                  <a:pt x="2078" y="0"/>
                </a:lnTo>
                <a:lnTo>
                  <a:pt x="2207" y="0"/>
                </a:lnTo>
                <a:close/>
                <a:moveTo>
                  <a:pt x="1947" y="0"/>
                </a:moveTo>
                <a:lnTo>
                  <a:pt x="1947" y="26"/>
                </a:lnTo>
                <a:lnTo>
                  <a:pt x="1817" y="26"/>
                </a:lnTo>
                <a:lnTo>
                  <a:pt x="1817" y="0"/>
                </a:lnTo>
                <a:lnTo>
                  <a:pt x="1947" y="0"/>
                </a:lnTo>
                <a:close/>
                <a:moveTo>
                  <a:pt x="1687" y="0"/>
                </a:moveTo>
                <a:lnTo>
                  <a:pt x="1687" y="26"/>
                </a:lnTo>
                <a:lnTo>
                  <a:pt x="1558" y="26"/>
                </a:lnTo>
                <a:lnTo>
                  <a:pt x="1558" y="0"/>
                </a:lnTo>
                <a:lnTo>
                  <a:pt x="1687" y="0"/>
                </a:lnTo>
                <a:close/>
                <a:moveTo>
                  <a:pt x="1428" y="0"/>
                </a:moveTo>
                <a:lnTo>
                  <a:pt x="1428" y="26"/>
                </a:lnTo>
                <a:lnTo>
                  <a:pt x="1299" y="26"/>
                </a:lnTo>
                <a:lnTo>
                  <a:pt x="1299" y="0"/>
                </a:lnTo>
                <a:lnTo>
                  <a:pt x="1428" y="0"/>
                </a:lnTo>
                <a:close/>
                <a:moveTo>
                  <a:pt x="1168" y="0"/>
                </a:moveTo>
                <a:lnTo>
                  <a:pt x="1168" y="26"/>
                </a:lnTo>
                <a:lnTo>
                  <a:pt x="1038" y="26"/>
                </a:lnTo>
                <a:lnTo>
                  <a:pt x="1038" y="0"/>
                </a:lnTo>
                <a:lnTo>
                  <a:pt x="1168" y="0"/>
                </a:lnTo>
                <a:close/>
                <a:moveTo>
                  <a:pt x="908" y="0"/>
                </a:moveTo>
                <a:lnTo>
                  <a:pt x="908" y="26"/>
                </a:lnTo>
                <a:lnTo>
                  <a:pt x="779" y="26"/>
                </a:lnTo>
                <a:lnTo>
                  <a:pt x="779" y="0"/>
                </a:lnTo>
                <a:lnTo>
                  <a:pt x="908" y="0"/>
                </a:lnTo>
                <a:close/>
                <a:moveTo>
                  <a:pt x="649" y="0"/>
                </a:moveTo>
                <a:lnTo>
                  <a:pt x="649" y="26"/>
                </a:lnTo>
                <a:lnTo>
                  <a:pt x="520" y="26"/>
                </a:lnTo>
                <a:lnTo>
                  <a:pt x="520" y="0"/>
                </a:lnTo>
                <a:lnTo>
                  <a:pt x="649" y="0"/>
                </a:lnTo>
                <a:close/>
                <a:moveTo>
                  <a:pt x="389" y="0"/>
                </a:moveTo>
                <a:lnTo>
                  <a:pt x="389" y="26"/>
                </a:lnTo>
                <a:lnTo>
                  <a:pt x="259" y="26"/>
                </a:lnTo>
                <a:lnTo>
                  <a:pt x="259" y="0"/>
                </a:lnTo>
                <a:lnTo>
                  <a:pt x="3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598" tIns="91298" rIns="182598" bIns="91298" numCol="1" anchor="t" anchorCtr="0" compatLnSpc="1">
            <a:prstTxWarp prst="textNoShape">
              <a:avLst/>
            </a:prstTxWarp>
          </a:bodyPr>
          <a:lstStyle/>
          <a:p>
            <a:endParaRPr lang="en-US" sz="3596" dirty="0"/>
          </a:p>
        </p:txBody>
      </p:sp>
      <p:sp>
        <p:nvSpPr>
          <p:cNvPr id="19" name="Freeform 22"/>
          <p:cNvSpPr>
            <a:spLocks noEditPoints="1"/>
          </p:cNvSpPr>
          <p:nvPr/>
        </p:nvSpPr>
        <p:spPr bwMode="auto">
          <a:xfrm>
            <a:off x="14510180" y="8026360"/>
            <a:ext cx="9570506" cy="19020"/>
          </a:xfrm>
          <a:custGeom>
            <a:avLst/>
            <a:gdLst>
              <a:gd name="T0" fmla="*/ 12075 w 12075"/>
              <a:gd name="T1" fmla="*/ 26 h 26"/>
              <a:gd name="T2" fmla="*/ 129 w 12075"/>
              <a:gd name="T3" fmla="*/ 0 h 26"/>
              <a:gd name="T4" fmla="*/ 259 w 12075"/>
              <a:gd name="T5" fmla="*/ 0 h 26"/>
              <a:gd name="T6" fmla="*/ 520 w 12075"/>
              <a:gd name="T7" fmla="*/ 26 h 26"/>
              <a:gd name="T8" fmla="*/ 520 w 12075"/>
              <a:gd name="T9" fmla="*/ 26 h 26"/>
              <a:gd name="T10" fmla="*/ 908 w 12075"/>
              <a:gd name="T11" fmla="*/ 26 h 26"/>
              <a:gd name="T12" fmla="*/ 1169 w 12075"/>
              <a:gd name="T13" fmla="*/ 0 h 26"/>
              <a:gd name="T14" fmla="*/ 1299 w 12075"/>
              <a:gd name="T15" fmla="*/ 0 h 26"/>
              <a:gd name="T16" fmla="*/ 1558 w 12075"/>
              <a:gd name="T17" fmla="*/ 26 h 26"/>
              <a:gd name="T18" fmla="*/ 1558 w 12075"/>
              <a:gd name="T19" fmla="*/ 26 h 26"/>
              <a:gd name="T20" fmla="*/ 1948 w 12075"/>
              <a:gd name="T21" fmla="*/ 26 h 26"/>
              <a:gd name="T22" fmla="*/ 2207 w 12075"/>
              <a:gd name="T23" fmla="*/ 0 h 26"/>
              <a:gd name="T24" fmla="*/ 2337 w 12075"/>
              <a:gd name="T25" fmla="*/ 0 h 26"/>
              <a:gd name="T26" fmla="*/ 2596 w 12075"/>
              <a:gd name="T27" fmla="*/ 26 h 26"/>
              <a:gd name="T28" fmla="*/ 2596 w 12075"/>
              <a:gd name="T29" fmla="*/ 26 h 26"/>
              <a:gd name="T30" fmla="*/ 2986 w 12075"/>
              <a:gd name="T31" fmla="*/ 26 h 26"/>
              <a:gd name="T32" fmla="*/ 3245 w 12075"/>
              <a:gd name="T33" fmla="*/ 0 h 26"/>
              <a:gd name="T34" fmla="*/ 3376 w 12075"/>
              <a:gd name="T35" fmla="*/ 0 h 26"/>
              <a:gd name="T36" fmla="*/ 3635 w 12075"/>
              <a:gd name="T37" fmla="*/ 26 h 26"/>
              <a:gd name="T38" fmla="*/ 3635 w 12075"/>
              <a:gd name="T39" fmla="*/ 26 h 26"/>
              <a:gd name="T40" fmla="*/ 4024 w 12075"/>
              <a:gd name="T41" fmla="*/ 26 h 26"/>
              <a:gd name="T42" fmla="*/ 4285 w 12075"/>
              <a:gd name="T43" fmla="*/ 0 h 26"/>
              <a:gd name="T44" fmla="*/ 4414 w 12075"/>
              <a:gd name="T45" fmla="*/ 0 h 26"/>
              <a:gd name="T46" fmla="*/ 4674 w 12075"/>
              <a:gd name="T47" fmla="*/ 26 h 26"/>
              <a:gd name="T48" fmla="*/ 4674 w 12075"/>
              <a:gd name="T49" fmla="*/ 26 h 26"/>
              <a:gd name="T50" fmla="*/ 5064 w 12075"/>
              <a:gd name="T51" fmla="*/ 26 h 26"/>
              <a:gd name="T52" fmla="*/ 5323 w 12075"/>
              <a:gd name="T53" fmla="*/ 0 h 26"/>
              <a:gd name="T54" fmla="*/ 5453 w 12075"/>
              <a:gd name="T55" fmla="*/ 0 h 26"/>
              <a:gd name="T56" fmla="*/ 5713 w 12075"/>
              <a:gd name="T57" fmla="*/ 26 h 26"/>
              <a:gd name="T58" fmla="*/ 5713 w 12075"/>
              <a:gd name="T59" fmla="*/ 26 h 26"/>
              <a:gd name="T60" fmla="*/ 6102 w 12075"/>
              <a:gd name="T61" fmla="*/ 26 h 26"/>
              <a:gd name="T62" fmla="*/ 6363 w 12075"/>
              <a:gd name="T63" fmla="*/ 0 h 26"/>
              <a:gd name="T64" fmla="*/ 6492 w 12075"/>
              <a:gd name="T65" fmla="*/ 0 h 26"/>
              <a:gd name="T66" fmla="*/ 6751 w 12075"/>
              <a:gd name="T67" fmla="*/ 26 h 26"/>
              <a:gd name="T68" fmla="*/ 6751 w 12075"/>
              <a:gd name="T69" fmla="*/ 26 h 26"/>
              <a:gd name="T70" fmla="*/ 7142 w 12075"/>
              <a:gd name="T71" fmla="*/ 26 h 26"/>
              <a:gd name="T72" fmla="*/ 7401 w 12075"/>
              <a:gd name="T73" fmla="*/ 0 h 26"/>
              <a:gd name="T74" fmla="*/ 7530 w 12075"/>
              <a:gd name="T75" fmla="*/ 0 h 26"/>
              <a:gd name="T76" fmla="*/ 7791 w 12075"/>
              <a:gd name="T77" fmla="*/ 26 h 26"/>
              <a:gd name="T78" fmla="*/ 7791 w 12075"/>
              <a:gd name="T79" fmla="*/ 26 h 26"/>
              <a:gd name="T80" fmla="*/ 8180 w 12075"/>
              <a:gd name="T81" fmla="*/ 26 h 26"/>
              <a:gd name="T82" fmla="*/ 8439 w 12075"/>
              <a:gd name="T83" fmla="*/ 0 h 26"/>
              <a:gd name="T84" fmla="*/ 8570 w 12075"/>
              <a:gd name="T85" fmla="*/ 0 h 26"/>
              <a:gd name="T86" fmla="*/ 8829 w 12075"/>
              <a:gd name="T87" fmla="*/ 26 h 26"/>
              <a:gd name="T88" fmla="*/ 8829 w 12075"/>
              <a:gd name="T89" fmla="*/ 26 h 26"/>
              <a:gd name="T90" fmla="*/ 9218 w 12075"/>
              <a:gd name="T91" fmla="*/ 26 h 26"/>
              <a:gd name="T92" fmla="*/ 9479 w 12075"/>
              <a:gd name="T93" fmla="*/ 0 h 26"/>
              <a:gd name="T94" fmla="*/ 9608 w 12075"/>
              <a:gd name="T95" fmla="*/ 0 h 26"/>
              <a:gd name="T96" fmla="*/ 9867 w 12075"/>
              <a:gd name="T97" fmla="*/ 26 h 26"/>
              <a:gd name="T98" fmla="*/ 9867 w 12075"/>
              <a:gd name="T99" fmla="*/ 26 h 26"/>
              <a:gd name="T100" fmla="*/ 10257 w 12075"/>
              <a:gd name="T101" fmla="*/ 26 h 26"/>
              <a:gd name="T102" fmla="*/ 10517 w 12075"/>
              <a:gd name="T103" fmla="*/ 0 h 26"/>
              <a:gd name="T104" fmla="*/ 10646 w 12075"/>
              <a:gd name="T105" fmla="*/ 0 h 26"/>
              <a:gd name="T106" fmla="*/ 10907 w 12075"/>
              <a:gd name="T107" fmla="*/ 26 h 26"/>
              <a:gd name="T108" fmla="*/ 10907 w 12075"/>
              <a:gd name="T109" fmla="*/ 26 h 26"/>
              <a:gd name="T110" fmla="*/ 11296 w 12075"/>
              <a:gd name="T111" fmla="*/ 26 h 26"/>
              <a:gd name="T112" fmla="*/ 11556 w 12075"/>
              <a:gd name="T113" fmla="*/ 0 h 26"/>
              <a:gd name="T114" fmla="*/ 11686 w 12075"/>
              <a:gd name="T11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075" h="26">
                <a:moveTo>
                  <a:pt x="11945" y="26"/>
                </a:moveTo>
                <a:lnTo>
                  <a:pt x="11945" y="0"/>
                </a:lnTo>
                <a:lnTo>
                  <a:pt x="12075" y="0"/>
                </a:lnTo>
                <a:lnTo>
                  <a:pt x="12075" y="26"/>
                </a:lnTo>
                <a:lnTo>
                  <a:pt x="11945" y="26"/>
                </a:lnTo>
                <a:close/>
                <a:moveTo>
                  <a:pt x="0" y="26"/>
                </a:moveTo>
                <a:lnTo>
                  <a:pt x="0" y="0"/>
                </a:lnTo>
                <a:lnTo>
                  <a:pt x="129" y="0"/>
                </a:lnTo>
                <a:lnTo>
                  <a:pt x="129" y="26"/>
                </a:lnTo>
                <a:lnTo>
                  <a:pt x="0" y="26"/>
                </a:lnTo>
                <a:close/>
                <a:moveTo>
                  <a:pt x="259" y="26"/>
                </a:moveTo>
                <a:lnTo>
                  <a:pt x="259" y="0"/>
                </a:lnTo>
                <a:lnTo>
                  <a:pt x="389" y="0"/>
                </a:lnTo>
                <a:lnTo>
                  <a:pt x="389" y="26"/>
                </a:lnTo>
                <a:lnTo>
                  <a:pt x="259" y="26"/>
                </a:lnTo>
                <a:close/>
                <a:moveTo>
                  <a:pt x="520" y="26"/>
                </a:moveTo>
                <a:lnTo>
                  <a:pt x="520" y="0"/>
                </a:lnTo>
                <a:lnTo>
                  <a:pt x="649" y="0"/>
                </a:lnTo>
                <a:lnTo>
                  <a:pt x="649" y="26"/>
                </a:lnTo>
                <a:lnTo>
                  <a:pt x="520" y="26"/>
                </a:lnTo>
                <a:close/>
                <a:moveTo>
                  <a:pt x="779" y="26"/>
                </a:moveTo>
                <a:lnTo>
                  <a:pt x="779" y="0"/>
                </a:lnTo>
                <a:lnTo>
                  <a:pt x="908" y="0"/>
                </a:lnTo>
                <a:lnTo>
                  <a:pt x="908" y="26"/>
                </a:lnTo>
                <a:lnTo>
                  <a:pt x="779" y="26"/>
                </a:lnTo>
                <a:close/>
                <a:moveTo>
                  <a:pt x="1038" y="26"/>
                </a:moveTo>
                <a:lnTo>
                  <a:pt x="1038" y="0"/>
                </a:lnTo>
                <a:lnTo>
                  <a:pt x="1169" y="0"/>
                </a:lnTo>
                <a:lnTo>
                  <a:pt x="1169" y="26"/>
                </a:lnTo>
                <a:lnTo>
                  <a:pt x="1038" y="26"/>
                </a:lnTo>
                <a:close/>
                <a:moveTo>
                  <a:pt x="1299" y="26"/>
                </a:moveTo>
                <a:lnTo>
                  <a:pt x="1299" y="0"/>
                </a:lnTo>
                <a:lnTo>
                  <a:pt x="1428" y="0"/>
                </a:lnTo>
                <a:lnTo>
                  <a:pt x="1428" y="26"/>
                </a:lnTo>
                <a:lnTo>
                  <a:pt x="1299" y="26"/>
                </a:lnTo>
                <a:close/>
                <a:moveTo>
                  <a:pt x="1558" y="26"/>
                </a:moveTo>
                <a:lnTo>
                  <a:pt x="1558" y="0"/>
                </a:lnTo>
                <a:lnTo>
                  <a:pt x="1687" y="0"/>
                </a:lnTo>
                <a:lnTo>
                  <a:pt x="1687" y="26"/>
                </a:lnTo>
                <a:lnTo>
                  <a:pt x="1558" y="26"/>
                </a:lnTo>
                <a:close/>
                <a:moveTo>
                  <a:pt x="1817" y="26"/>
                </a:moveTo>
                <a:lnTo>
                  <a:pt x="1817" y="0"/>
                </a:lnTo>
                <a:lnTo>
                  <a:pt x="1948" y="0"/>
                </a:lnTo>
                <a:lnTo>
                  <a:pt x="1948" y="26"/>
                </a:lnTo>
                <a:lnTo>
                  <a:pt x="1817" y="26"/>
                </a:lnTo>
                <a:close/>
                <a:moveTo>
                  <a:pt x="2078" y="26"/>
                </a:moveTo>
                <a:lnTo>
                  <a:pt x="2078" y="0"/>
                </a:lnTo>
                <a:lnTo>
                  <a:pt x="2207" y="0"/>
                </a:lnTo>
                <a:lnTo>
                  <a:pt x="2207" y="26"/>
                </a:lnTo>
                <a:lnTo>
                  <a:pt x="2078" y="26"/>
                </a:lnTo>
                <a:close/>
                <a:moveTo>
                  <a:pt x="2337" y="26"/>
                </a:moveTo>
                <a:lnTo>
                  <a:pt x="2337" y="0"/>
                </a:lnTo>
                <a:lnTo>
                  <a:pt x="2466" y="0"/>
                </a:lnTo>
                <a:lnTo>
                  <a:pt x="2466" y="26"/>
                </a:lnTo>
                <a:lnTo>
                  <a:pt x="2337" y="26"/>
                </a:lnTo>
                <a:close/>
                <a:moveTo>
                  <a:pt x="2596" y="26"/>
                </a:moveTo>
                <a:lnTo>
                  <a:pt x="2596" y="0"/>
                </a:lnTo>
                <a:lnTo>
                  <a:pt x="2727" y="0"/>
                </a:lnTo>
                <a:lnTo>
                  <a:pt x="2727" y="26"/>
                </a:lnTo>
                <a:lnTo>
                  <a:pt x="2596" y="26"/>
                </a:lnTo>
                <a:close/>
                <a:moveTo>
                  <a:pt x="2857" y="26"/>
                </a:moveTo>
                <a:lnTo>
                  <a:pt x="2857" y="0"/>
                </a:lnTo>
                <a:lnTo>
                  <a:pt x="2986" y="0"/>
                </a:lnTo>
                <a:lnTo>
                  <a:pt x="2986" y="26"/>
                </a:lnTo>
                <a:lnTo>
                  <a:pt x="2857" y="26"/>
                </a:lnTo>
                <a:close/>
                <a:moveTo>
                  <a:pt x="3116" y="26"/>
                </a:moveTo>
                <a:lnTo>
                  <a:pt x="3116" y="0"/>
                </a:lnTo>
                <a:lnTo>
                  <a:pt x="3245" y="0"/>
                </a:lnTo>
                <a:lnTo>
                  <a:pt x="3245" y="26"/>
                </a:lnTo>
                <a:lnTo>
                  <a:pt x="3116" y="26"/>
                </a:lnTo>
                <a:close/>
                <a:moveTo>
                  <a:pt x="3376" y="26"/>
                </a:moveTo>
                <a:lnTo>
                  <a:pt x="3376" y="0"/>
                </a:lnTo>
                <a:lnTo>
                  <a:pt x="3506" y="0"/>
                </a:lnTo>
                <a:lnTo>
                  <a:pt x="3506" y="26"/>
                </a:lnTo>
                <a:lnTo>
                  <a:pt x="3376" y="26"/>
                </a:lnTo>
                <a:close/>
                <a:moveTo>
                  <a:pt x="3635" y="26"/>
                </a:moveTo>
                <a:lnTo>
                  <a:pt x="3635" y="0"/>
                </a:lnTo>
                <a:lnTo>
                  <a:pt x="3765" y="0"/>
                </a:lnTo>
                <a:lnTo>
                  <a:pt x="3765" y="26"/>
                </a:lnTo>
                <a:lnTo>
                  <a:pt x="3635" y="26"/>
                </a:lnTo>
                <a:close/>
                <a:moveTo>
                  <a:pt x="3895" y="26"/>
                </a:moveTo>
                <a:lnTo>
                  <a:pt x="3895" y="0"/>
                </a:lnTo>
                <a:lnTo>
                  <a:pt x="4024" y="0"/>
                </a:lnTo>
                <a:lnTo>
                  <a:pt x="4024" y="26"/>
                </a:lnTo>
                <a:lnTo>
                  <a:pt x="3895" y="26"/>
                </a:lnTo>
                <a:close/>
                <a:moveTo>
                  <a:pt x="4155" y="26"/>
                </a:moveTo>
                <a:lnTo>
                  <a:pt x="4155" y="0"/>
                </a:lnTo>
                <a:lnTo>
                  <a:pt x="4285" y="0"/>
                </a:lnTo>
                <a:lnTo>
                  <a:pt x="4285" y="26"/>
                </a:lnTo>
                <a:lnTo>
                  <a:pt x="4155" y="26"/>
                </a:lnTo>
                <a:close/>
                <a:moveTo>
                  <a:pt x="4414" y="26"/>
                </a:moveTo>
                <a:lnTo>
                  <a:pt x="4414" y="0"/>
                </a:lnTo>
                <a:lnTo>
                  <a:pt x="4544" y="0"/>
                </a:lnTo>
                <a:lnTo>
                  <a:pt x="4544" y="26"/>
                </a:lnTo>
                <a:lnTo>
                  <a:pt x="4414" y="26"/>
                </a:lnTo>
                <a:close/>
                <a:moveTo>
                  <a:pt x="4674" y="26"/>
                </a:moveTo>
                <a:lnTo>
                  <a:pt x="4674" y="0"/>
                </a:lnTo>
                <a:lnTo>
                  <a:pt x="4803" y="0"/>
                </a:lnTo>
                <a:lnTo>
                  <a:pt x="4803" y="26"/>
                </a:lnTo>
                <a:lnTo>
                  <a:pt x="4674" y="26"/>
                </a:lnTo>
                <a:close/>
                <a:moveTo>
                  <a:pt x="4934" y="26"/>
                </a:moveTo>
                <a:lnTo>
                  <a:pt x="4934" y="0"/>
                </a:lnTo>
                <a:lnTo>
                  <a:pt x="5064" y="0"/>
                </a:lnTo>
                <a:lnTo>
                  <a:pt x="5064" y="26"/>
                </a:lnTo>
                <a:lnTo>
                  <a:pt x="4934" y="26"/>
                </a:lnTo>
                <a:close/>
                <a:moveTo>
                  <a:pt x="5193" y="26"/>
                </a:moveTo>
                <a:lnTo>
                  <a:pt x="5193" y="0"/>
                </a:lnTo>
                <a:lnTo>
                  <a:pt x="5323" y="0"/>
                </a:lnTo>
                <a:lnTo>
                  <a:pt x="5323" y="26"/>
                </a:lnTo>
                <a:lnTo>
                  <a:pt x="5193" y="26"/>
                </a:lnTo>
                <a:close/>
                <a:moveTo>
                  <a:pt x="5453" y="26"/>
                </a:moveTo>
                <a:lnTo>
                  <a:pt x="5453" y="0"/>
                </a:lnTo>
                <a:lnTo>
                  <a:pt x="5584" y="0"/>
                </a:lnTo>
                <a:lnTo>
                  <a:pt x="5584" y="26"/>
                </a:lnTo>
                <a:lnTo>
                  <a:pt x="5453" y="26"/>
                </a:lnTo>
                <a:close/>
                <a:moveTo>
                  <a:pt x="5713" y="26"/>
                </a:moveTo>
                <a:lnTo>
                  <a:pt x="5713" y="0"/>
                </a:lnTo>
                <a:lnTo>
                  <a:pt x="5843" y="0"/>
                </a:lnTo>
                <a:lnTo>
                  <a:pt x="5843" y="26"/>
                </a:lnTo>
                <a:lnTo>
                  <a:pt x="5713" y="26"/>
                </a:lnTo>
                <a:close/>
                <a:moveTo>
                  <a:pt x="5972" y="26"/>
                </a:moveTo>
                <a:lnTo>
                  <a:pt x="5972" y="0"/>
                </a:lnTo>
                <a:lnTo>
                  <a:pt x="6102" y="0"/>
                </a:lnTo>
                <a:lnTo>
                  <a:pt x="6102" y="26"/>
                </a:lnTo>
                <a:lnTo>
                  <a:pt x="5972" y="26"/>
                </a:lnTo>
                <a:close/>
                <a:moveTo>
                  <a:pt x="6232" y="26"/>
                </a:moveTo>
                <a:lnTo>
                  <a:pt x="6232" y="0"/>
                </a:lnTo>
                <a:lnTo>
                  <a:pt x="6363" y="0"/>
                </a:lnTo>
                <a:lnTo>
                  <a:pt x="6363" y="26"/>
                </a:lnTo>
                <a:lnTo>
                  <a:pt x="6232" y="26"/>
                </a:lnTo>
                <a:close/>
                <a:moveTo>
                  <a:pt x="6492" y="26"/>
                </a:moveTo>
                <a:lnTo>
                  <a:pt x="6492" y="0"/>
                </a:lnTo>
                <a:lnTo>
                  <a:pt x="6622" y="0"/>
                </a:lnTo>
                <a:lnTo>
                  <a:pt x="6622" y="26"/>
                </a:lnTo>
                <a:lnTo>
                  <a:pt x="6492" y="26"/>
                </a:lnTo>
                <a:close/>
                <a:moveTo>
                  <a:pt x="6751" y="26"/>
                </a:moveTo>
                <a:lnTo>
                  <a:pt x="6751" y="0"/>
                </a:lnTo>
                <a:lnTo>
                  <a:pt x="6881" y="0"/>
                </a:lnTo>
                <a:lnTo>
                  <a:pt x="6881" y="26"/>
                </a:lnTo>
                <a:lnTo>
                  <a:pt x="6751" y="26"/>
                </a:lnTo>
                <a:close/>
                <a:moveTo>
                  <a:pt x="7011" y="26"/>
                </a:moveTo>
                <a:lnTo>
                  <a:pt x="7011" y="0"/>
                </a:lnTo>
                <a:lnTo>
                  <a:pt x="7142" y="0"/>
                </a:lnTo>
                <a:lnTo>
                  <a:pt x="7142" y="26"/>
                </a:lnTo>
                <a:lnTo>
                  <a:pt x="7011" y="26"/>
                </a:lnTo>
                <a:close/>
                <a:moveTo>
                  <a:pt x="7271" y="26"/>
                </a:moveTo>
                <a:lnTo>
                  <a:pt x="7271" y="0"/>
                </a:lnTo>
                <a:lnTo>
                  <a:pt x="7401" y="0"/>
                </a:lnTo>
                <a:lnTo>
                  <a:pt x="7401" y="26"/>
                </a:lnTo>
                <a:lnTo>
                  <a:pt x="7271" y="26"/>
                </a:lnTo>
                <a:close/>
                <a:moveTo>
                  <a:pt x="7530" y="26"/>
                </a:moveTo>
                <a:lnTo>
                  <a:pt x="7530" y="0"/>
                </a:lnTo>
                <a:lnTo>
                  <a:pt x="7660" y="0"/>
                </a:lnTo>
                <a:lnTo>
                  <a:pt x="7660" y="26"/>
                </a:lnTo>
                <a:lnTo>
                  <a:pt x="7530" y="26"/>
                </a:lnTo>
                <a:close/>
                <a:moveTo>
                  <a:pt x="7791" y="26"/>
                </a:moveTo>
                <a:lnTo>
                  <a:pt x="7791" y="0"/>
                </a:lnTo>
                <a:lnTo>
                  <a:pt x="7921" y="0"/>
                </a:lnTo>
                <a:lnTo>
                  <a:pt x="7921" y="26"/>
                </a:lnTo>
                <a:lnTo>
                  <a:pt x="7791" y="26"/>
                </a:lnTo>
                <a:close/>
                <a:moveTo>
                  <a:pt x="8050" y="26"/>
                </a:moveTo>
                <a:lnTo>
                  <a:pt x="8050" y="0"/>
                </a:lnTo>
                <a:lnTo>
                  <a:pt x="8180" y="0"/>
                </a:lnTo>
                <a:lnTo>
                  <a:pt x="8180" y="26"/>
                </a:lnTo>
                <a:lnTo>
                  <a:pt x="8050" y="26"/>
                </a:lnTo>
                <a:close/>
                <a:moveTo>
                  <a:pt x="8309" y="26"/>
                </a:moveTo>
                <a:lnTo>
                  <a:pt x="8309" y="0"/>
                </a:lnTo>
                <a:lnTo>
                  <a:pt x="8439" y="0"/>
                </a:lnTo>
                <a:lnTo>
                  <a:pt x="8439" y="26"/>
                </a:lnTo>
                <a:lnTo>
                  <a:pt x="8309" y="26"/>
                </a:lnTo>
                <a:close/>
                <a:moveTo>
                  <a:pt x="8570" y="26"/>
                </a:moveTo>
                <a:lnTo>
                  <a:pt x="8570" y="0"/>
                </a:lnTo>
                <a:lnTo>
                  <a:pt x="8700" y="0"/>
                </a:lnTo>
                <a:lnTo>
                  <a:pt x="8700" y="26"/>
                </a:lnTo>
                <a:lnTo>
                  <a:pt x="8570" y="26"/>
                </a:lnTo>
                <a:close/>
                <a:moveTo>
                  <a:pt x="8829" y="26"/>
                </a:moveTo>
                <a:lnTo>
                  <a:pt x="8829" y="0"/>
                </a:lnTo>
                <a:lnTo>
                  <a:pt x="8959" y="0"/>
                </a:lnTo>
                <a:lnTo>
                  <a:pt x="8959" y="26"/>
                </a:lnTo>
                <a:lnTo>
                  <a:pt x="8829" y="26"/>
                </a:lnTo>
                <a:close/>
                <a:moveTo>
                  <a:pt x="9088" y="26"/>
                </a:moveTo>
                <a:lnTo>
                  <a:pt x="9088" y="0"/>
                </a:lnTo>
                <a:lnTo>
                  <a:pt x="9218" y="0"/>
                </a:lnTo>
                <a:lnTo>
                  <a:pt x="9218" y="26"/>
                </a:lnTo>
                <a:lnTo>
                  <a:pt x="9088" y="26"/>
                </a:lnTo>
                <a:close/>
                <a:moveTo>
                  <a:pt x="9349" y="26"/>
                </a:moveTo>
                <a:lnTo>
                  <a:pt x="9349" y="0"/>
                </a:lnTo>
                <a:lnTo>
                  <a:pt x="9479" y="0"/>
                </a:lnTo>
                <a:lnTo>
                  <a:pt x="9479" y="26"/>
                </a:lnTo>
                <a:lnTo>
                  <a:pt x="9349" y="26"/>
                </a:lnTo>
                <a:close/>
                <a:moveTo>
                  <a:pt x="9608" y="26"/>
                </a:moveTo>
                <a:lnTo>
                  <a:pt x="9608" y="0"/>
                </a:lnTo>
                <a:lnTo>
                  <a:pt x="9738" y="0"/>
                </a:lnTo>
                <a:lnTo>
                  <a:pt x="9738" y="26"/>
                </a:lnTo>
                <a:lnTo>
                  <a:pt x="9608" y="26"/>
                </a:lnTo>
                <a:close/>
                <a:moveTo>
                  <a:pt x="9867" y="26"/>
                </a:moveTo>
                <a:lnTo>
                  <a:pt x="9867" y="0"/>
                </a:lnTo>
                <a:lnTo>
                  <a:pt x="9997" y="0"/>
                </a:lnTo>
                <a:lnTo>
                  <a:pt x="9997" y="26"/>
                </a:lnTo>
                <a:lnTo>
                  <a:pt x="9867" y="26"/>
                </a:lnTo>
                <a:close/>
                <a:moveTo>
                  <a:pt x="10128" y="26"/>
                </a:moveTo>
                <a:lnTo>
                  <a:pt x="10128" y="0"/>
                </a:lnTo>
                <a:lnTo>
                  <a:pt x="10257" y="0"/>
                </a:lnTo>
                <a:lnTo>
                  <a:pt x="10257" y="26"/>
                </a:lnTo>
                <a:lnTo>
                  <a:pt x="10128" y="26"/>
                </a:lnTo>
                <a:close/>
                <a:moveTo>
                  <a:pt x="10387" y="26"/>
                </a:moveTo>
                <a:lnTo>
                  <a:pt x="10387" y="0"/>
                </a:lnTo>
                <a:lnTo>
                  <a:pt x="10517" y="0"/>
                </a:lnTo>
                <a:lnTo>
                  <a:pt x="10517" y="26"/>
                </a:lnTo>
                <a:lnTo>
                  <a:pt x="10387" y="26"/>
                </a:lnTo>
                <a:close/>
                <a:moveTo>
                  <a:pt x="10646" y="26"/>
                </a:moveTo>
                <a:lnTo>
                  <a:pt x="10646" y="0"/>
                </a:lnTo>
                <a:lnTo>
                  <a:pt x="10777" y="0"/>
                </a:lnTo>
                <a:lnTo>
                  <a:pt x="10777" y="26"/>
                </a:lnTo>
                <a:lnTo>
                  <a:pt x="10646" y="26"/>
                </a:lnTo>
                <a:close/>
                <a:moveTo>
                  <a:pt x="10907" y="26"/>
                </a:moveTo>
                <a:lnTo>
                  <a:pt x="10907" y="0"/>
                </a:lnTo>
                <a:lnTo>
                  <a:pt x="11036" y="0"/>
                </a:lnTo>
                <a:lnTo>
                  <a:pt x="11036" y="26"/>
                </a:lnTo>
                <a:lnTo>
                  <a:pt x="10907" y="26"/>
                </a:lnTo>
                <a:close/>
                <a:moveTo>
                  <a:pt x="11166" y="26"/>
                </a:moveTo>
                <a:lnTo>
                  <a:pt x="11166" y="0"/>
                </a:lnTo>
                <a:lnTo>
                  <a:pt x="11296" y="0"/>
                </a:lnTo>
                <a:lnTo>
                  <a:pt x="11296" y="26"/>
                </a:lnTo>
                <a:lnTo>
                  <a:pt x="11166" y="26"/>
                </a:lnTo>
                <a:close/>
                <a:moveTo>
                  <a:pt x="11425" y="26"/>
                </a:moveTo>
                <a:lnTo>
                  <a:pt x="11425" y="0"/>
                </a:lnTo>
                <a:lnTo>
                  <a:pt x="11556" y="0"/>
                </a:lnTo>
                <a:lnTo>
                  <a:pt x="11556" y="26"/>
                </a:lnTo>
                <a:lnTo>
                  <a:pt x="11425" y="26"/>
                </a:lnTo>
                <a:close/>
                <a:moveTo>
                  <a:pt x="11686" y="26"/>
                </a:moveTo>
                <a:lnTo>
                  <a:pt x="11686" y="0"/>
                </a:lnTo>
                <a:lnTo>
                  <a:pt x="11815" y="0"/>
                </a:lnTo>
                <a:lnTo>
                  <a:pt x="11815" y="26"/>
                </a:lnTo>
                <a:lnTo>
                  <a:pt x="11686"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598" tIns="91298" rIns="182598" bIns="91298" numCol="1" anchor="t" anchorCtr="0" compatLnSpc="1">
            <a:prstTxWarp prst="textNoShape">
              <a:avLst/>
            </a:prstTxWarp>
          </a:bodyPr>
          <a:lstStyle/>
          <a:p>
            <a:endParaRPr lang="en-US" sz="3596" dirty="0"/>
          </a:p>
        </p:txBody>
      </p:sp>
      <p:sp>
        <p:nvSpPr>
          <p:cNvPr id="20" name="Freeform 23"/>
          <p:cNvSpPr>
            <a:spLocks/>
          </p:cNvSpPr>
          <p:nvPr/>
        </p:nvSpPr>
        <p:spPr bwMode="auto">
          <a:xfrm>
            <a:off x="13181911" y="8178524"/>
            <a:ext cx="11193592" cy="2231744"/>
          </a:xfrm>
          <a:custGeom>
            <a:avLst/>
            <a:gdLst>
              <a:gd name="T0" fmla="*/ 1407 w 14126"/>
              <a:gd name="T1" fmla="*/ 2814 h 2814"/>
              <a:gd name="T2" fmla="*/ 14126 w 14126"/>
              <a:gd name="T3" fmla="*/ 2814 h 2814"/>
              <a:gd name="T4" fmla="*/ 14126 w 14126"/>
              <a:gd name="T5" fmla="*/ 0 h 2814"/>
              <a:gd name="T6" fmla="*/ 1407 w 14126"/>
              <a:gd name="T7" fmla="*/ 0 h 2814"/>
              <a:gd name="T8" fmla="*/ 1307 w 14126"/>
              <a:gd name="T9" fmla="*/ 100 h 2814"/>
              <a:gd name="T10" fmla="*/ 1211 w 14126"/>
              <a:gd name="T11" fmla="*/ 195 h 2814"/>
              <a:gd name="T12" fmla="*/ 1121 w 14126"/>
              <a:gd name="T13" fmla="*/ 286 h 2814"/>
              <a:gd name="T14" fmla="*/ 1034 w 14126"/>
              <a:gd name="T15" fmla="*/ 373 h 2814"/>
              <a:gd name="T16" fmla="*/ 949 w 14126"/>
              <a:gd name="T17" fmla="*/ 458 h 2814"/>
              <a:gd name="T18" fmla="*/ 865 w 14126"/>
              <a:gd name="T19" fmla="*/ 541 h 2814"/>
              <a:gd name="T20" fmla="*/ 784 w 14126"/>
              <a:gd name="T21" fmla="*/ 622 h 2814"/>
              <a:gd name="T22" fmla="*/ 704 w 14126"/>
              <a:gd name="T23" fmla="*/ 703 h 2814"/>
              <a:gd name="T24" fmla="*/ 622 w 14126"/>
              <a:gd name="T25" fmla="*/ 784 h 2814"/>
              <a:gd name="T26" fmla="*/ 541 w 14126"/>
              <a:gd name="T27" fmla="*/ 865 h 2814"/>
              <a:gd name="T28" fmla="*/ 458 w 14126"/>
              <a:gd name="T29" fmla="*/ 949 h 2814"/>
              <a:gd name="T30" fmla="*/ 374 w 14126"/>
              <a:gd name="T31" fmla="*/ 1033 h 2814"/>
              <a:gd name="T32" fmla="*/ 286 w 14126"/>
              <a:gd name="T33" fmla="*/ 1121 h 2814"/>
              <a:gd name="T34" fmla="*/ 196 w 14126"/>
              <a:gd name="T35" fmla="*/ 1211 h 2814"/>
              <a:gd name="T36" fmla="*/ 100 w 14126"/>
              <a:gd name="T37" fmla="*/ 1307 h 2814"/>
              <a:gd name="T38" fmla="*/ 0 w 14126"/>
              <a:gd name="T39" fmla="*/ 1407 h 2814"/>
              <a:gd name="T40" fmla="*/ 100 w 14126"/>
              <a:gd name="T41" fmla="*/ 1507 h 2814"/>
              <a:gd name="T42" fmla="*/ 196 w 14126"/>
              <a:gd name="T43" fmla="*/ 1601 h 2814"/>
              <a:gd name="T44" fmla="*/ 286 w 14126"/>
              <a:gd name="T45" fmla="*/ 1693 h 2814"/>
              <a:gd name="T46" fmla="*/ 374 w 14126"/>
              <a:gd name="T47" fmla="*/ 1781 h 2814"/>
              <a:gd name="T48" fmla="*/ 458 w 14126"/>
              <a:gd name="T49" fmla="*/ 1865 h 2814"/>
              <a:gd name="T50" fmla="*/ 541 w 14126"/>
              <a:gd name="T51" fmla="*/ 1948 h 2814"/>
              <a:gd name="T52" fmla="*/ 622 w 14126"/>
              <a:gd name="T53" fmla="*/ 2029 h 2814"/>
              <a:gd name="T54" fmla="*/ 704 w 14126"/>
              <a:gd name="T55" fmla="*/ 2111 h 2814"/>
              <a:gd name="T56" fmla="*/ 784 w 14126"/>
              <a:gd name="T57" fmla="*/ 2191 h 2814"/>
              <a:gd name="T58" fmla="*/ 865 w 14126"/>
              <a:gd name="T59" fmla="*/ 2272 h 2814"/>
              <a:gd name="T60" fmla="*/ 949 w 14126"/>
              <a:gd name="T61" fmla="*/ 2355 h 2814"/>
              <a:gd name="T62" fmla="*/ 1034 w 14126"/>
              <a:gd name="T63" fmla="*/ 2439 h 2814"/>
              <a:gd name="T64" fmla="*/ 1121 w 14126"/>
              <a:gd name="T65" fmla="*/ 2528 h 2814"/>
              <a:gd name="T66" fmla="*/ 1211 w 14126"/>
              <a:gd name="T67" fmla="*/ 2619 h 2814"/>
              <a:gd name="T68" fmla="*/ 1307 w 14126"/>
              <a:gd name="T69" fmla="*/ 2714 h 2814"/>
              <a:gd name="T70" fmla="*/ 1407 w 14126"/>
              <a:gd name="T71" fmla="*/ 2814 h 2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126" h="2814">
                <a:moveTo>
                  <a:pt x="1407" y="2814"/>
                </a:moveTo>
                <a:lnTo>
                  <a:pt x="14126" y="2814"/>
                </a:lnTo>
                <a:lnTo>
                  <a:pt x="14126" y="0"/>
                </a:lnTo>
                <a:lnTo>
                  <a:pt x="1407" y="0"/>
                </a:lnTo>
                <a:lnTo>
                  <a:pt x="1307" y="100"/>
                </a:lnTo>
                <a:lnTo>
                  <a:pt x="1211" y="195"/>
                </a:lnTo>
                <a:lnTo>
                  <a:pt x="1121" y="286"/>
                </a:lnTo>
                <a:lnTo>
                  <a:pt x="1034" y="373"/>
                </a:lnTo>
                <a:lnTo>
                  <a:pt x="949" y="458"/>
                </a:lnTo>
                <a:lnTo>
                  <a:pt x="865" y="541"/>
                </a:lnTo>
                <a:lnTo>
                  <a:pt x="784" y="622"/>
                </a:lnTo>
                <a:lnTo>
                  <a:pt x="704" y="703"/>
                </a:lnTo>
                <a:lnTo>
                  <a:pt x="622" y="784"/>
                </a:lnTo>
                <a:lnTo>
                  <a:pt x="541" y="865"/>
                </a:lnTo>
                <a:lnTo>
                  <a:pt x="458" y="949"/>
                </a:lnTo>
                <a:lnTo>
                  <a:pt x="374" y="1033"/>
                </a:lnTo>
                <a:lnTo>
                  <a:pt x="286" y="1121"/>
                </a:lnTo>
                <a:lnTo>
                  <a:pt x="196" y="1211"/>
                </a:lnTo>
                <a:lnTo>
                  <a:pt x="100" y="1307"/>
                </a:lnTo>
                <a:lnTo>
                  <a:pt x="0" y="1407"/>
                </a:lnTo>
                <a:lnTo>
                  <a:pt x="100" y="1507"/>
                </a:lnTo>
                <a:lnTo>
                  <a:pt x="196" y="1601"/>
                </a:lnTo>
                <a:lnTo>
                  <a:pt x="286" y="1693"/>
                </a:lnTo>
                <a:lnTo>
                  <a:pt x="374" y="1781"/>
                </a:lnTo>
                <a:lnTo>
                  <a:pt x="458" y="1865"/>
                </a:lnTo>
                <a:lnTo>
                  <a:pt x="541" y="1948"/>
                </a:lnTo>
                <a:lnTo>
                  <a:pt x="622" y="2029"/>
                </a:lnTo>
                <a:lnTo>
                  <a:pt x="704" y="2111"/>
                </a:lnTo>
                <a:lnTo>
                  <a:pt x="784" y="2191"/>
                </a:lnTo>
                <a:lnTo>
                  <a:pt x="865" y="2272"/>
                </a:lnTo>
                <a:lnTo>
                  <a:pt x="949" y="2355"/>
                </a:lnTo>
                <a:lnTo>
                  <a:pt x="1034" y="2439"/>
                </a:lnTo>
                <a:lnTo>
                  <a:pt x="1121" y="2528"/>
                </a:lnTo>
                <a:lnTo>
                  <a:pt x="1211" y="2619"/>
                </a:lnTo>
                <a:lnTo>
                  <a:pt x="1307" y="2714"/>
                </a:lnTo>
                <a:lnTo>
                  <a:pt x="1407" y="2814"/>
                </a:lnTo>
                <a:close/>
              </a:path>
            </a:pathLst>
          </a:custGeom>
          <a:gradFill>
            <a:gsLst>
              <a:gs pos="59000">
                <a:schemeClr val="accent3"/>
              </a:gs>
              <a:gs pos="100000">
                <a:schemeClr val="accent3">
                  <a:lumMod val="50000"/>
                </a:schemeClr>
              </a:gs>
            </a:gsLst>
            <a:lin ang="0" scaled="1"/>
          </a:gradFill>
          <a:ln>
            <a:noFill/>
          </a:ln>
        </p:spPr>
        <p:txBody>
          <a:bodyPr vert="horz" wrap="square" lIns="182598" tIns="91298" rIns="182598" bIns="91298" numCol="1" anchor="t" anchorCtr="0" compatLnSpc="1">
            <a:prstTxWarp prst="textNoShape">
              <a:avLst/>
            </a:prstTxWarp>
          </a:bodyPr>
          <a:lstStyle/>
          <a:p>
            <a:endParaRPr lang="en-US" sz="3200" dirty="0"/>
          </a:p>
        </p:txBody>
      </p:sp>
      <p:sp>
        <p:nvSpPr>
          <p:cNvPr id="21" name="Freeform 25"/>
          <p:cNvSpPr>
            <a:spLocks noEditPoints="1"/>
          </p:cNvSpPr>
          <p:nvPr/>
        </p:nvSpPr>
        <p:spPr bwMode="auto">
          <a:xfrm>
            <a:off x="13483074" y="8311669"/>
            <a:ext cx="10597614" cy="881286"/>
          </a:xfrm>
          <a:custGeom>
            <a:avLst/>
            <a:gdLst>
              <a:gd name="T0" fmla="*/ 92 w 13369"/>
              <a:gd name="T1" fmla="*/ 1003 h 1112"/>
              <a:gd name="T2" fmla="*/ 13369 w 13369"/>
              <a:gd name="T3" fmla="*/ 0 h 1112"/>
              <a:gd name="T4" fmla="*/ 13111 w 13369"/>
              <a:gd name="T5" fmla="*/ 0 h 1112"/>
              <a:gd name="T6" fmla="*/ 12853 w 13369"/>
              <a:gd name="T7" fmla="*/ 0 h 1112"/>
              <a:gd name="T8" fmla="*/ 12594 w 13369"/>
              <a:gd name="T9" fmla="*/ 0 h 1112"/>
              <a:gd name="T10" fmla="*/ 12336 w 13369"/>
              <a:gd name="T11" fmla="*/ 0 h 1112"/>
              <a:gd name="T12" fmla="*/ 12078 w 13369"/>
              <a:gd name="T13" fmla="*/ 0 h 1112"/>
              <a:gd name="T14" fmla="*/ 11819 w 13369"/>
              <a:gd name="T15" fmla="*/ 0 h 1112"/>
              <a:gd name="T16" fmla="*/ 11561 w 13369"/>
              <a:gd name="T17" fmla="*/ 0 h 1112"/>
              <a:gd name="T18" fmla="*/ 11303 w 13369"/>
              <a:gd name="T19" fmla="*/ 0 h 1112"/>
              <a:gd name="T20" fmla="*/ 11045 w 13369"/>
              <a:gd name="T21" fmla="*/ 0 h 1112"/>
              <a:gd name="T22" fmla="*/ 10787 w 13369"/>
              <a:gd name="T23" fmla="*/ 0 h 1112"/>
              <a:gd name="T24" fmla="*/ 10529 w 13369"/>
              <a:gd name="T25" fmla="*/ 0 h 1112"/>
              <a:gd name="T26" fmla="*/ 10270 w 13369"/>
              <a:gd name="T27" fmla="*/ 0 h 1112"/>
              <a:gd name="T28" fmla="*/ 10012 w 13369"/>
              <a:gd name="T29" fmla="*/ 0 h 1112"/>
              <a:gd name="T30" fmla="*/ 9754 w 13369"/>
              <a:gd name="T31" fmla="*/ 0 h 1112"/>
              <a:gd name="T32" fmla="*/ 9496 w 13369"/>
              <a:gd name="T33" fmla="*/ 0 h 1112"/>
              <a:gd name="T34" fmla="*/ 9238 w 13369"/>
              <a:gd name="T35" fmla="*/ 0 h 1112"/>
              <a:gd name="T36" fmla="*/ 8980 w 13369"/>
              <a:gd name="T37" fmla="*/ 0 h 1112"/>
              <a:gd name="T38" fmla="*/ 8722 w 13369"/>
              <a:gd name="T39" fmla="*/ 0 h 1112"/>
              <a:gd name="T40" fmla="*/ 8464 w 13369"/>
              <a:gd name="T41" fmla="*/ 0 h 1112"/>
              <a:gd name="T42" fmla="*/ 8206 w 13369"/>
              <a:gd name="T43" fmla="*/ 0 h 1112"/>
              <a:gd name="T44" fmla="*/ 7948 w 13369"/>
              <a:gd name="T45" fmla="*/ 0 h 1112"/>
              <a:gd name="T46" fmla="*/ 7690 w 13369"/>
              <a:gd name="T47" fmla="*/ 0 h 1112"/>
              <a:gd name="T48" fmla="*/ 7431 w 13369"/>
              <a:gd name="T49" fmla="*/ 0 h 1112"/>
              <a:gd name="T50" fmla="*/ 7173 w 13369"/>
              <a:gd name="T51" fmla="*/ 0 h 1112"/>
              <a:gd name="T52" fmla="*/ 6915 w 13369"/>
              <a:gd name="T53" fmla="*/ 0 h 1112"/>
              <a:gd name="T54" fmla="*/ 6657 w 13369"/>
              <a:gd name="T55" fmla="*/ 0 h 1112"/>
              <a:gd name="T56" fmla="*/ 6399 w 13369"/>
              <a:gd name="T57" fmla="*/ 0 h 1112"/>
              <a:gd name="T58" fmla="*/ 6141 w 13369"/>
              <a:gd name="T59" fmla="*/ 0 h 1112"/>
              <a:gd name="T60" fmla="*/ 5883 w 13369"/>
              <a:gd name="T61" fmla="*/ 0 h 1112"/>
              <a:gd name="T62" fmla="*/ 5625 w 13369"/>
              <a:gd name="T63" fmla="*/ 0 h 1112"/>
              <a:gd name="T64" fmla="*/ 5366 w 13369"/>
              <a:gd name="T65" fmla="*/ 0 h 1112"/>
              <a:gd name="T66" fmla="*/ 5107 w 13369"/>
              <a:gd name="T67" fmla="*/ 0 h 1112"/>
              <a:gd name="T68" fmla="*/ 4849 w 13369"/>
              <a:gd name="T69" fmla="*/ 0 h 1112"/>
              <a:gd name="T70" fmla="*/ 4591 w 13369"/>
              <a:gd name="T71" fmla="*/ 0 h 1112"/>
              <a:gd name="T72" fmla="*/ 4333 w 13369"/>
              <a:gd name="T73" fmla="*/ 0 h 1112"/>
              <a:gd name="T74" fmla="*/ 4075 w 13369"/>
              <a:gd name="T75" fmla="*/ 0 h 1112"/>
              <a:gd name="T76" fmla="*/ 3817 w 13369"/>
              <a:gd name="T77" fmla="*/ 0 h 1112"/>
              <a:gd name="T78" fmla="*/ 3559 w 13369"/>
              <a:gd name="T79" fmla="*/ 0 h 1112"/>
              <a:gd name="T80" fmla="*/ 3301 w 13369"/>
              <a:gd name="T81" fmla="*/ 0 h 1112"/>
              <a:gd name="T82" fmla="*/ 3043 w 13369"/>
              <a:gd name="T83" fmla="*/ 0 h 1112"/>
              <a:gd name="T84" fmla="*/ 2785 w 13369"/>
              <a:gd name="T85" fmla="*/ 0 h 1112"/>
              <a:gd name="T86" fmla="*/ 2527 w 13369"/>
              <a:gd name="T87" fmla="*/ 0 h 1112"/>
              <a:gd name="T88" fmla="*/ 2268 w 13369"/>
              <a:gd name="T89" fmla="*/ 0 h 1112"/>
              <a:gd name="T90" fmla="*/ 2010 w 13369"/>
              <a:gd name="T91" fmla="*/ 0 h 1112"/>
              <a:gd name="T92" fmla="*/ 1752 w 13369"/>
              <a:gd name="T93" fmla="*/ 0 h 1112"/>
              <a:gd name="T94" fmla="*/ 1494 w 13369"/>
              <a:gd name="T95" fmla="*/ 0 h 1112"/>
              <a:gd name="T96" fmla="*/ 1236 w 13369"/>
              <a:gd name="T97" fmla="*/ 0 h 1112"/>
              <a:gd name="T98" fmla="*/ 1004 w 13369"/>
              <a:gd name="T99" fmla="*/ 90 h 1112"/>
              <a:gd name="T100" fmla="*/ 821 w 13369"/>
              <a:gd name="T101" fmla="*/ 272 h 1112"/>
              <a:gd name="T102" fmla="*/ 640 w 13369"/>
              <a:gd name="T103" fmla="*/ 455 h 1112"/>
              <a:gd name="T104" fmla="*/ 457 w 13369"/>
              <a:gd name="T105" fmla="*/ 638 h 1112"/>
              <a:gd name="T106" fmla="*/ 274 w 13369"/>
              <a:gd name="T107" fmla="*/ 82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369" h="1112">
                <a:moveTo>
                  <a:pt x="92" y="1003"/>
                </a:moveTo>
                <a:lnTo>
                  <a:pt x="109" y="1021"/>
                </a:lnTo>
                <a:lnTo>
                  <a:pt x="19" y="1112"/>
                </a:lnTo>
                <a:lnTo>
                  <a:pt x="0" y="1094"/>
                </a:lnTo>
                <a:lnTo>
                  <a:pt x="92" y="1003"/>
                </a:lnTo>
                <a:close/>
                <a:moveTo>
                  <a:pt x="13369" y="0"/>
                </a:moveTo>
                <a:lnTo>
                  <a:pt x="13369" y="26"/>
                </a:lnTo>
                <a:lnTo>
                  <a:pt x="13239" y="26"/>
                </a:lnTo>
                <a:lnTo>
                  <a:pt x="13239" y="0"/>
                </a:lnTo>
                <a:lnTo>
                  <a:pt x="13369" y="0"/>
                </a:lnTo>
                <a:close/>
                <a:moveTo>
                  <a:pt x="13111" y="0"/>
                </a:moveTo>
                <a:lnTo>
                  <a:pt x="13111" y="26"/>
                </a:lnTo>
                <a:lnTo>
                  <a:pt x="12981" y="26"/>
                </a:lnTo>
                <a:lnTo>
                  <a:pt x="12981" y="0"/>
                </a:lnTo>
                <a:lnTo>
                  <a:pt x="13111" y="0"/>
                </a:lnTo>
                <a:close/>
                <a:moveTo>
                  <a:pt x="12853" y="0"/>
                </a:moveTo>
                <a:lnTo>
                  <a:pt x="12853" y="26"/>
                </a:lnTo>
                <a:lnTo>
                  <a:pt x="12723" y="26"/>
                </a:lnTo>
                <a:lnTo>
                  <a:pt x="12723" y="0"/>
                </a:lnTo>
                <a:lnTo>
                  <a:pt x="12853" y="0"/>
                </a:lnTo>
                <a:close/>
                <a:moveTo>
                  <a:pt x="12594" y="0"/>
                </a:moveTo>
                <a:lnTo>
                  <a:pt x="12594" y="26"/>
                </a:lnTo>
                <a:lnTo>
                  <a:pt x="12465" y="26"/>
                </a:lnTo>
                <a:lnTo>
                  <a:pt x="12465" y="0"/>
                </a:lnTo>
                <a:lnTo>
                  <a:pt x="12594" y="0"/>
                </a:lnTo>
                <a:close/>
                <a:moveTo>
                  <a:pt x="12336" y="0"/>
                </a:moveTo>
                <a:lnTo>
                  <a:pt x="12336" y="26"/>
                </a:lnTo>
                <a:lnTo>
                  <a:pt x="12207" y="26"/>
                </a:lnTo>
                <a:lnTo>
                  <a:pt x="12207" y="0"/>
                </a:lnTo>
                <a:lnTo>
                  <a:pt x="12336" y="0"/>
                </a:lnTo>
                <a:close/>
                <a:moveTo>
                  <a:pt x="12078" y="0"/>
                </a:moveTo>
                <a:lnTo>
                  <a:pt x="12078" y="26"/>
                </a:lnTo>
                <a:lnTo>
                  <a:pt x="11949" y="26"/>
                </a:lnTo>
                <a:lnTo>
                  <a:pt x="11949" y="0"/>
                </a:lnTo>
                <a:lnTo>
                  <a:pt x="12078" y="0"/>
                </a:lnTo>
                <a:close/>
                <a:moveTo>
                  <a:pt x="11819" y="0"/>
                </a:moveTo>
                <a:lnTo>
                  <a:pt x="11819" y="26"/>
                </a:lnTo>
                <a:lnTo>
                  <a:pt x="11691" y="26"/>
                </a:lnTo>
                <a:lnTo>
                  <a:pt x="11691" y="0"/>
                </a:lnTo>
                <a:lnTo>
                  <a:pt x="11819" y="0"/>
                </a:lnTo>
                <a:close/>
                <a:moveTo>
                  <a:pt x="11561" y="0"/>
                </a:moveTo>
                <a:lnTo>
                  <a:pt x="11561" y="26"/>
                </a:lnTo>
                <a:lnTo>
                  <a:pt x="11432" y="26"/>
                </a:lnTo>
                <a:lnTo>
                  <a:pt x="11432" y="0"/>
                </a:lnTo>
                <a:lnTo>
                  <a:pt x="11561" y="0"/>
                </a:lnTo>
                <a:close/>
                <a:moveTo>
                  <a:pt x="11303" y="0"/>
                </a:moveTo>
                <a:lnTo>
                  <a:pt x="11303" y="26"/>
                </a:lnTo>
                <a:lnTo>
                  <a:pt x="11174" y="26"/>
                </a:lnTo>
                <a:lnTo>
                  <a:pt x="11174" y="0"/>
                </a:lnTo>
                <a:lnTo>
                  <a:pt x="11303" y="0"/>
                </a:lnTo>
                <a:close/>
                <a:moveTo>
                  <a:pt x="11045" y="0"/>
                </a:moveTo>
                <a:lnTo>
                  <a:pt x="11045" y="26"/>
                </a:lnTo>
                <a:lnTo>
                  <a:pt x="10916" y="26"/>
                </a:lnTo>
                <a:lnTo>
                  <a:pt x="10916" y="0"/>
                </a:lnTo>
                <a:lnTo>
                  <a:pt x="11045" y="0"/>
                </a:lnTo>
                <a:close/>
                <a:moveTo>
                  <a:pt x="10787" y="0"/>
                </a:moveTo>
                <a:lnTo>
                  <a:pt x="10787" y="26"/>
                </a:lnTo>
                <a:lnTo>
                  <a:pt x="10658" y="26"/>
                </a:lnTo>
                <a:lnTo>
                  <a:pt x="10658" y="0"/>
                </a:lnTo>
                <a:lnTo>
                  <a:pt x="10787" y="0"/>
                </a:lnTo>
                <a:close/>
                <a:moveTo>
                  <a:pt x="10529" y="0"/>
                </a:moveTo>
                <a:lnTo>
                  <a:pt x="10529" y="26"/>
                </a:lnTo>
                <a:lnTo>
                  <a:pt x="10400" y="26"/>
                </a:lnTo>
                <a:lnTo>
                  <a:pt x="10400" y="0"/>
                </a:lnTo>
                <a:lnTo>
                  <a:pt x="10529" y="0"/>
                </a:lnTo>
                <a:close/>
                <a:moveTo>
                  <a:pt x="10270" y="0"/>
                </a:moveTo>
                <a:lnTo>
                  <a:pt x="10270" y="26"/>
                </a:lnTo>
                <a:lnTo>
                  <a:pt x="10142" y="26"/>
                </a:lnTo>
                <a:lnTo>
                  <a:pt x="10142" y="0"/>
                </a:lnTo>
                <a:lnTo>
                  <a:pt x="10270" y="0"/>
                </a:lnTo>
                <a:close/>
                <a:moveTo>
                  <a:pt x="10012" y="0"/>
                </a:moveTo>
                <a:lnTo>
                  <a:pt x="10012" y="26"/>
                </a:lnTo>
                <a:lnTo>
                  <a:pt x="9884" y="26"/>
                </a:lnTo>
                <a:lnTo>
                  <a:pt x="9884" y="0"/>
                </a:lnTo>
                <a:lnTo>
                  <a:pt x="10012" y="0"/>
                </a:lnTo>
                <a:close/>
                <a:moveTo>
                  <a:pt x="9754" y="0"/>
                </a:moveTo>
                <a:lnTo>
                  <a:pt x="9754" y="26"/>
                </a:lnTo>
                <a:lnTo>
                  <a:pt x="9626" y="26"/>
                </a:lnTo>
                <a:lnTo>
                  <a:pt x="9626" y="0"/>
                </a:lnTo>
                <a:lnTo>
                  <a:pt x="9754" y="0"/>
                </a:lnTo>
                <a:close/>
                <a:moveTo>
                  <a:pt x="9496" y="0"/>
                </a:moveTo>
                <a:lnTo>
                  <a:pt x="9496" y="26"/>
                </a:lnTo>
                <a:lnTo>
                  <a:pt x="9368" y="26"/>
                </a:lnTo>
                <a:lnTo>
                  <a:pt x="9368" y="0"/>
                </a:lnTo>
                <a:lnTo>
                  <a:pt x="9496" y="0"/>
                </a:lnTo>
                <a:close/>
                <a:moveTo>
                  <a:pt x="9238" y="0"/>
                </a:moveTo>
                <a:lnTo>
                  <a:pt x="9238" y="26"/>
                </a:lnTo>
                <a:lnTo>
                  <a:pt x="9110" y="26"/>
                </a:lnTo>
                <a:lnTo>
                  <a:pt x="9110" y="0"/>
                </a:lnTo>
                <a:lnTo>
                  <a:pt x="9238" y="0"/>
                </a:lnTo>
                <a:close/>
                <a:moveTo>
                  <a:pt x="8980" y="0"/>
                </a:moveTo>
                <a:lnTo>
                  <a:pt x="8980" y="26"/>
                </a:lnTo>
                <a:lnTo>
                  <a:pt x="8852" y="26"/>
                </a:lnTo>
                <a:lnTo>
                  <a:pt x="8852" y="0"/>
                </a:lnTo>
                <a:lnTo>
                  <a:pt x="8980" y="0"/>
                </a:lnTo>
                <a:close/>
                <a:moveTo>
                  <a:pt x="8722" y="0"/>
                </a:moveTo>
                <a:lnTo>
                  <a:pt x="8722" y="26"/>
                </a:lnTo>
                <a:lnTo>
                  <a:pt x="8592" y="26"/>
                </a:lnTo>
                <a:lnTo>
                  <a:pt x="8592" y="0"/>
                </a:lnTo>
                <a:lnTo>
                  <a:pt x="8722" y="0"/>
                </a:lnTo>
                <a:close/>
                <a:moveTo>
                  <a:pt x="8464" y="0"/>
                </a:moveTo>
                <a:lnTo>
                  <a:pt x="8464" y="26"/>
                </a:lnTo>
                <a:lnTo>
                  <a:pt x="8334" y="26"/>
                </a:lnTo>
                <a:lnTo>
                  <a:pt x="8334" y="0"/>
                </a:lnTo>
                <a:lnTo>
                  <a:pt x="8464" y="0"/>
                </a:lnTo>
                <a:close/>
                <a:moveTo>
                  <a:pt x="8206" y="0"/>
                </a:moveTo>
                <a:lnTo>
                  <a:pt x="8206" y="26"/>
                </a:lnTo>
                <a:lnTo>
                  <a:pt x="8076" y="26"/>
                </a:lnTo>
                <a:lnTo>
                  <a:pt x="8076" y="0"/>
                </a:lnTo>
                <a:lnTo>
                  <a:pt x="8206" y="0"/>
                </a:lnTo>
                <a:close/>
                <a:moveTo>
                  <a:pt x="7948" y="0"/>
                </a:moveTo>
                <a:lnTo>
                  <a:pt x="7948" y="26"/>
                </a:lnTo>
                <a:lnTo>
                  <a:pt x="7818" y="26"/>
                </a:lnTo>
                <a:lnTo>
                  <a:pt x="7818" y="0"/>
                </a:lnTo>
                <a:lnTo>
                  <a:pt x="7948" y="0"/>
                </a:lnTo>
                <a:close/>
                <a:moveTo>
                  <a:pt x="7690" y="0"/>
                </a:moveTo>
                <a:lnTo>
                  <a:pt x="7690" y="26"/>
                </a:lnTo>
                <a:lnTo>
                  <a:pt x="7560" y="26"/>
                </a:lnTo>
                <a:lnTo>
                  <a:pt x="7560" y="0"/>
                </a:lnTo>
                <a:lnTo>
                  <a:pt x="7690" y="0"/>
                </a:lnTo>
                <a:close/>
                <a:moveTo>
                  <a:pt x="7431" y="0"/>
                </a:moveTo>
                <a:lnTo>
                  <a:pt x="7431" y="26"/>
                </a:lnTo>
                <a:lnTo>
                  <a:pt x="7302" y="26"/>
                </a:lnTo>
                <a:lnTo>
                  <a:pt x="7302" y="0"/>
                </a:lnTo>
                <a:lnTo>
                  <a:pt x="7431" y="0"/>
                </a:lnTo>
                <a:close/>
                <a:moveTo>
                  <a:pt x="7173" y="0"/>
                </a:moveTo>
                <a:lnTo>
                  <a:pt x="7173" y="26"/>
                </a:lnTo>
                <a:lnTo>
                  <a:pt x="7044" y="26"/>
                </a:lnTo>
                <a:lnTo>
                  <a:pt x="7044" y="0"/>
                </a:lnTo>
                <a:lnTo>
                  <a:pt x="7173" y="0"/>
                </a:lnTo>
                <a:close/>
                <a:moveTo>
                  <a:pt x="6915" y="0"/>
                </a:moveTo>
                <a:lnTo>
                  <a:pt x="6915" y="26"/>
                </a:lnTo>
                <a:lnTo>
                  <a:pt x="6786" y="26"/>
                </a:lnTo>
                <a:lnTo>
                  <a:pt x="6786" y="0"/>
                </a:lnTo>
                <a:lnTo>
                  <a:pt x="6915" y="0"/>
                </a:lnTo>
                <a:close/>
                <a:moveTo>
                  <a:pt x="6657" y="0"/>
                </a:moveTo>
                <a:lnTo>
                  <a:pt x="6657" y="26"/>
                </a:lnTo>
                <a:lnTo>
                  <a:pt x="6528" y="26"/>
                </a:lnTo>
                <a:lnTo>
                  <a:pt x="6528" y="0"/>
                </a:lnTo>
                <a:lnTo>
                  <a:pt x="6657" y="0"/>
                </a:lnTo>
                <a:close/>
                <a:moveTo>
                  <a:pt x="6399" y="0"/>
                </a:moveTo>
                <a:lnTo>
                  <a:pt x="6399" y="26"/>
                </a:lnTo>
                <a:lnTo>
                  <a:pt x="6269" y="26"/>
                </a:lnTo>
                <a:lnTo>
                  <a:pt x="6269" y="0"/>
                </a:lnTo>
                <a:lnTo>
                  <a:pt x="6399" y="0"/>
                </a:lnTo>
                <a:close/>
                <a:moveTo>
                  <a:pt x="6141" y="0"/>
                </a:moveTo>
                <a:lnTo>
                  <a:pt x="6141" y="26"/>
                </a:lnTo>
                <a:lnTo>
                  <a:pt x="6011" y="26"/>
                </a:lnTo>
                <a:lnTo>
                  <a:pt x="6011" y="0"/>
                </a:lnTo>
                <a:lnTo>
                  <a:pt x="6141" y="0"/>
                </a:lnTo>
                <a:close/>
                <a:moveTo>
                  <a:pt x="5883" y="0"/>
                </a:moveTo>
                <a:lnTo>
                  <a:pt x="5883" y="26"/>
                </a:lnTo>
                <a:lnTo>
                  <a:pt x="5753" y="26"/>
                </a:lnTo>
                <a:lnTo>
                  <a:pt x="5753" y="0"/>
                </a:lnTo>
                <a:lnTo>
                  <a:pt x="5883" y="0"/>
                </a:lnTo>
                <a:close/>
                <a:moveTo>
                  <a:pt x="5625" y="0"/>
                </a:moveTo>
                <a:lnTo>
                  <a:pt x="5625" y="26"/>
                </a:lnTo>
                <a:lnTo>
                  <a:pt x="5495" y="26"/>
                </a:lnTo>
                <a:lnTo>
                  <a:pt x="5495" y="0"/>
                </a:lnTo>
                <a:lnTo>
                  <a:pt x="5625" y="0"/>
                </a:lnTo>
                <a:close/>
                <a:moveTo>
                  <a:pt x="5366" y="0"/>
                </a:moveTo>
                <a:lnTo>
                  <a:pt x="5366" y="26"/>
                </a:lnTo>
                <a:lnTo>
                  <a:pt x="5237" y="26"/>
                </a:lnTo>
                <a:lnTo>
                  <a:pt x="5237" y="0"/>
                </a:lnTo>
                <a:lnTo>
                  <a:pt x="5366" y="0"/>
                </a:lnTo>
                <a:close/>
                <a:moveTo>
                  <a:pt x="5107" y="0"/>
                </a:moveTo>
                <a:lnTo>
                  <a:pt x="5107" y="26"/>
                </a:lnTo>
                <a:lnTo>
                  <a:pt x="4979" y="26"/>
                </a:lnTo>
                <a:lnTo>
                  <a:pt x="4979" y="0"/>
                </a:lnTo>
                <a:lnTo>
                  <a:pt x="5107" y="0"/>
                </a:lnTo>
                <a:close/>
                <a:moveTo>
                  <a:pt x="4849" y="0"/>
                </a:moveTo>
                <a:lnTo>
                  <a:pt x="4849" y="26"/>
                </a:lnTo>
                <a:lnTo>
                  <a:pt x="4721" y="26"/>
                </a:lnTo>
                <a:lnTo>
                  <a:pt x="4721" y="0"/>
                </a:lnTo>
                <a:lnTo>
                  <a:pt x="4849" y="0"/>
                </a:lnTo>
                <a:close/>
                <a:moveTo>
                  <a:pt x="4591" y="0"/>
                </a:moveTo>
                <a:lnTo>
                  <a:pt x="4591" y="26"/>
                </a:lnTo>
                <a:lnTo>
                  <a:pt x="4463" y="26"/>
                </a:lnTo>
                <a:lnTo>
                  <a:pt x="4463" y="0"/>
                </a:lnTo>
                <a:lnTo>
                  <a:pt x="4591" y="0"/>
                </a:lnTo>
                <a:close/>
                <a:moveTo>
                  <a:pt x="4333" y="0"/>
                </a:moveTo>
                <a:lnTo>
                  <a:pt x="4333" y="26"/>
                </a:lnTo>
                <a:lnTo>
                  <a:pt x="4205" y="26"/>
                </a:lnTo>
                <a:lnTo>
                  <a:pt x="4205" y="0"/>
                </a:lnTo>
                <a:lnTo>
                  <a:pt x="4333" y="0"/>
                </a:lnTo>
                <a:close/>
                <a:moveTo>
                  <a:pt x="4075" y="0"/>
                </a:moveTo>
                <a:lnTo>
                  <a:pt x="4075" y="26"/>
                </a:lnTo>
                <a:lnTo>
                  <a:pt x="3947" y="26"/>
                </a:lnTo>
                <a:lnTo>
                  <a:pt x="3947" y="0"/>
                </a:lnTo>
                <a:lnTo>
                  <a:pt x="4075" y="0"/>
                </a:lnTo>
                <a:close/>
                <a:moveTo>
                  <a:pt x="3817" y="0"/>
                </a:moveTo>
                <a:lnTo>
                  <a:pt x="3817" y="26"/>
                </a:lnTo>
                <a:lnTo>
                  <a:pt x="3689" y="26"/>
                </a:lnTo>
                <a:lnTo>
                  <a:pt x="3689" y="0"/>
                </a:lnTo>
                <a:lnTo>
                  <a:pt x="3817" y="0"/>
                </a:lnTo>
                <a:close/>
                <a:moveTo>
                  <a:pt x="3559" y="0"/>
                </a:moveTo>
                <a:lnTo>
                  <a:pt x="3559" y="26"/>
                </a:lnTo>
                <a:lnTo>
                  <a:pt x="3430" y="26"/>
                </a:lnTo>
                <a:lnTo>
                  <a:pt x="3430" y="0"/>
                </a:lnTo>
                <a:lnTo>
                  <a:pt x="3559" y="0"/>
                </a:lnTo>
                <a:close/>
                <a:moveTo>
                  <a:pt x="3301" y="0"/>
                </a:moveTo>
                <a:lnTo>
                  <a:pt x="3301" y="26"/>
                </a:lnTo>
                <a:lnTo>
                  <a:pt x="3172" y="26"/>
                </a:lnTo>
                <a:lnTo>
                  <a:pt x="3172" y="0"/>
                </a:lnTo>
                <a:lnTo>
                  <a:pt x="3301" y="0"/>
                </a:lnTo>
                <a:close/>
                <a:moveTo>
                  <a:pt x="3043" y="0"/>
                </a:moveTo>
                <a:lnTo>
                  <a:pt x="3043" y="26"/>
                </a:lnTo>
                <a:lnTo>
                  <a:pt x="2914" y="26"/>
                </a:lnTo>
                <a:lnTo>
                  <a:pt x="2914" y="0"/>
                </a:lnTo>
                <a:lnTo>
                  <a:pt x="3043" y="0"/>
                </a:lnTo>
                <a:close/>
                <a:moveTo>
                  <a:pt x="2785" y="0"/>
                </a:moveTo>
                <a:lnTo>
                  <a:pt x="2785" y="26"/>
                </a:lnTo>
                <a:lnTo>
                  <a:pt x="2656" y="26"/>
                </a:lnTo>
                <a:lnTo>
                  <a:pt x="2656" y="0"/>
                </a:lnTo>
                <a:lnTo>
                  <a:pt x="2785" y="0"/>
                </a:lnTo>
                <a:close/>
                <a:moveTo>
                  <a:pt x="2527" y="0"/>
                </a:moveTo>
                <a:lnTo>
                  <a:pt x="2527" y="26"/>
                </a:lnTo>
                <a:lnTo>
                  <a:pt x="2398" y="26"/>
                </a:lnTo>
                <a:lnTo>
                  <a:pt x="2398" y="0"/>
                </a:lnTo>
                <a:lnTo>
                  <a:pt x="2527" y="0"/>
                </a:lnTo>
                <a:close/>
                <a:moveTo>
                  <a:pt x="2268" y="0"/>
                </a:moveTo>
                <a:lnTo>
                  <a:pt x="2268" y="26"/>
                </a:lnTo>
                <a:lnTo>
                  <a:pt x="2139" y="26"/>
                </a:lnTo>
                <a:lnTo>
                  <a:pt x="2139" y="0"/>
                </a:lnTo>
                <a:lnTo>
                  <a:pt x="2268" y="0"/>
                </a:lnTo>
                <a:close/>
                <a:moveTo>
                  <a:pt x="2010" y="0"/>
                </a:moveTo>
                <a:lnTo>
                  <a:pt x="2010" y="26"/>
                </a:lnTo>
                <a:lnTo>
                  <a:pt x="1881" y="26"/>
                </a:lnTo>
                <a:lnTo>
                  <a:pt x="1881" y="0"/>
                </a:lnTo>
                <a:lnTo>
                  <a:pt x="2010" y="0"/>
                </a:lnTo>
                <a:close/>
                <a:moveTo>
                  <a:pt x="1752" y="0"/>
                </a:moveTo>
                <a:lnTo>
                  <a:pt x="1752" y="26"/>
                </a:lnTo>
                <a:lnTo>
                  <a:pt x="1623" y="26"/>
                </a:lnTo>
                <a:lnTo>
                  <a:pt x="1623" y="0"/>
                </a:lnTo>
                <a:lnTo>
                  <a:pt x="1752" y="0"/>
                </a:lnTo>
                <a:close/>
                <a:moveTo>
                  <a:pt x="1494" y="0"/>
                </a:moveTo>
                <a:lnTo>
                  <a:pt x="1494" y="26"/>
                </a:lnTo>
                <a:lnTo>
                  <a:pt x="1365" y="26"/>
                </a:lnTo>
                <a:lnTo>
                  <a:pt x="1365" y="0"/>
                </a:lnTo>
                <a:lnTo>
                  <a:pt x="1494" y="0"/>
                </a:lnTo>
                <a:close/>
                <a:moveTo>
                  <a:pt x="1236" y="0"/>
                </a:moveTo>
                <a:lnTo>
                  <a:pt x="1236" y="26"/>
                </a:lnTo>
                <a:lnTo>
                  <a:pt x="1106" y="26"/>
                </a:lnTo>
                <a:lnTo>
                  <a:pt x="1106" y="0"/>
                </a:lnTo>
                <a:lnTo>
                  <a:pt x="1236" y="0"/>
                </a:lnTo>
                <a:close/>
                <a:moveTo>
                  <a:pt x="1004" y="90"/>
                </a:moveTo>
                <a:lnTo>
                  <a:pt x="1023" y="109"/>
                </a:lnTo>
                <a:lnTo>
                  <a:pt x="931" y="199"/>
                </a:lnTo>
                <a:lnTo>
                  <a:pt x="913" y="182"/>
                </a:lnTo>
                <a:lnTo>
                  <a:pt x="1004" y="90"/>
                </a:lnTo>
                <a:close/>
                <a:moveTo>
                  <a:pt x="821" y="272"/>
                </a:moveTo>
                <a:lnTo>
                  <a:pt x="840" y="290"/>
                </a:lnTo>
                <a:lnTo>
                  <a:pt x="748" y="382"/>
                </a:lnTo>
                <a:lnTo>
                  <a:pt x="731" y="363"/>
                </a:lnTo>
                <a:lnTo>
                  <a:pt x="821" y="272"/>
                </a:lnTo>
                <a:close/>
                <a:moveTo>
                  <a:pt x="640" y="455"/>
                </a:moveTo>
                <a:lnTo>
                  <a:pt x="657" y="473"/>
                </a:lnTo>
                <a:lnTo>
                  <a:pt x="567" y="565"/>
                </a:lnTo>
                <a:lnTo>
                  <a:pt x="548" y="546"/>
                </a:lnTo>
                <a:lnTo>
                  <a:pt x="640" y="455"/>
                </a:lnTo>
                <a:close/>
                <a:moveTo>
                  <a:pt x="457" y="638"/>
                </a:moveTo>
                <a:lnTo>
                  <a:pt x="475" y="655"/>
                </a:lnTo>
                <a:lnTo>
                  <a:pt x="384" y="747"/>
                </a:lnTo>
                <a:lnTo>
                  <a:pt x="365" y="728"/>
                </a:lnTo>
                <a:lnTo>
                  <a:pt x="457" y="638"/>
                </a:lnTo>
                <a:close/>
                <a:moveTo>
                  <a:pt x="274" y="820"/>
                </a:moveTo>
                <a:lnTo>
                  <a:pt x="292" y="838"/>
                </a:lnTo>
                <a:lnTo>
                  <a:pt x="201" y="930"/>
                </a:lnTo>
                <a:lnTo>
                  <a:pt x="183" y="911"/>
                </a:lnTo>
                <a:lnTo>
                  <a:pt x="274" y="8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598" tIns="91298" rIns="182598" bIns="91298" numCol="1" anchor="t" anchorCtr="0" compatLnSpc="1">
            <a:prstTxWarp prst="textNoShape">
              <a:avLst/>
            </a:prstTxWarp>
          </a:bodyPr>
          <a:lstStyle/>
          <a:p>
            <a:endParaRPr lang="en-US" sz="3596" dirty="0"/>
          </a:p>
        </p:txBody>
      </p:sp>
      <p:sp>
        <p:nvSpPr>
          <p:cNvPr id="25" name="Freeform 29"/>
          <p:cNvSpPr>
            <a:spLocks noEditPoints="1"/>
          </p:cNvSpPr>
          <p:nvPr/>
        </p:nvSpPr>
        <p:spPr bwMode="auto">
          <a:xfrm>
            <a:off x="13486241" y="9395841"/>
            <a:ext cx="10594444" cy="881286"/>
          </a:xfrm>
          <a:custGeom>
            <a:avLst/>
            <a:gdLst>
              <a:gd name="T0" fmla="*/ 13239 w 13369"/>
              <a:gd name="T1" fmla="*/ 1112 h 1112"/>
              <a:gd name="T2" fmla="*/ 0 w 13369"/>
              <a:gd name="T3" fmla="*/ 18 h 1112"/>
              <a:gd name="T4" fmla="*/ 183 w 13369"/>
              <a:gd name="T5" fmla="*/ 201 h 1112"/>
              <a:gd name="T6" fmla="*/ 365 w 13369"/>
              <a:gd name="T7" fmla="*/ 383 h 1112"/>
              <a:gd name="T8" fmla="*/ 548 w 13369"/>
              <a:gd name="T9" fmla="*/ 566 h 1112"/>
              <a:gd name="T10" fmla="*/ 731 w 13369"/>
              <a:gd name="T11" fmla="*/ 749 h 1112"/>
              <a:gd name="T12" fmla="*/ 913 w 13369"/>
              <a:gd name="T13" fmla="*/ 932 h 1112"/>
              <a:gd name="T14" fmla="*/ 1108 w 13369"/>
              <a:gd name="T15" fmla="*/ 1112 h 1112"/>
              <a:gd name="T16" fmla="*/ 1366 w 13369"/>
              <a:gd name="T17" fmla="*/ 1112 h 1112"/>
              <a:gd name="T18" fmla="*/ 1624 w 13369"/>
              <a:gd name="T19" fmla="*/ 1112 h 1112"/>
              <a:gd name="T20" fmla="*/ 1882 w 13369"/>
              <a:gd name="T21" fmla="*/ 1112 h 1112"/>
              <a:gd name="T22" fmla="*/ 2140 w 13369"/>
              <a:gd name="T23" fmla="*/ 1112 h 1112"/>
              <a:gd name="T24" fmla="*/ 2398 w 13369"/>
              <a:gd name="T25" fmla="*/ 1112 h 1112"/>
              <a:gd name="T26" fmla="*/ 2656 w 13369"/>
              <a:gd name="T27" fmla="*/ 1112 h 1112"/>
              <a:gd name="T28" fmla="*/ 2914 w 13369"/>
              <a:gd name="T29" fmla="*/ 1112 h 1112"/>
              <a:gd name="T30" fmla="*/ 3173 w 13369"/>
              <a:gd name="T31" fmla="*/ 1112 h 1112"/>
              <a:gd name="T32" fmla="*/ 3431 w 13369"/>
              <a:gd name="T33" fmla="*/ 1112 h 1112"/>
              <a:gd name="T34" fmla="*/ 3689 w 13369"/>
              <a:gd name="T35" fmla="*/ 1112 h 1112"/>
              <a:gd name="T36" fmla="*/ 3947 w 13369"/>
              <a:gd name="T37" fmla="*/ 1112 h 1112"/>
              <a:gd name="T38" fmla="*/ 4205 w 13369"/>
              <a:gd name="T39" fmla="*/ 1112 h 1112"/>
              <a:gd name="T40" fmla="*/ 4463 w 13369"/>
              <a:gd name="T41" fmla="*/ 1112 h 1112"/>
              <a:gd name="T42" fmla="*/ 4721 w 13369"/>
              <a:gd name="T43" fmla="*/ 1112 h 1112"/>
              <a:gd name="T44" fmla="*/ 4979 w 13369"/>
              <a:gd name="T45" fmla="*/ 1112 h 1112"/>
              <a:gd name="T46" fmla="*/ 5237 w 13369"/>
              <a:gd name="T47" fmla="*/ 1112 h 1112"/>
              <a:gd name="T48" fmla="*/ 5495 w 13369"/>
              <a:gd name="T49" fmla="*/ 1112 h 1112"/>
              <a:gd name="T50" fmla="*/ 5753 w 13369"/>
              <a:gd name="T51" fmla="*/ 1112 h 1112"/>
              <a:gd name="T52" fmla="*/ 6012 w 13369"/>
              <a:gd name="T53" fmla="*/ 1112 h 1112"/>
              <a:gd name="T54" fmla="*/ 6270 w 13369"/>
              <a:gd name="T55" fmla="*/ 1112 h 1112"/>
              <a:gd name="T56" fmla="*/ 6528 w 13369"/>
              <a:gd name="T57" fmla="*/ 1112 h 1112"/>
              <a:gd name="T58" fmla="*/ 6786 w 13369"/>
              <a:gd name="T59" fmla="*/ 1112 h 1112"/>
              <a:gd name="T60" fmla="*/ 7045 w 13369"/>
              <a:gd name="T61" fmla="*/ 1112 h 1112"/>
              <a:gd name="T62" fmla="*/ 7303 w 13369"/>
              <a:gd name="T63" fmla="*/ 1112 h 1112"/>
              <a:gd name="T64" fmla="*/ 7561 w 13369"/>
              <a:gd name="T65" fmla="*/ 1112 h 1112"/>
              <a:gd name="T66" fmla="*/ 7819 w 13369"/>
              <a:gd name="T67" fmla="*/ 1112 h 1112"/>
              <a:gd name="T68" fmla="*/ 8077 w 13369"/>
              <a:gd name="T69" fmla="*/ 1112 h 1112"/>
              <a:gd name="T70" fmla="*/ 8336 w 13369"/>
              <a:gd name="T71" fmla="*/ 1112 h 1112"/>
              <a:gd name="T72" fmla="*/ 8594 w 13369"/>
              <a:gd name="T73" fmla="*/ 1112 h 1112"/>
              <a:gd name="T74" fmla="*/ 8852 w 13369"/>
              <a:gd name="T75" fmla="*/ 1112 h 1112"/>
              <a:gd name="T76" fmla="*/ 9110 w 13369"/>
              <a:gd name="T77" fmla="*/ 1112 h 1112"/>
              <a:gd name="T78" fmla="*/ 9368 w 13369"/>
              <a:gd name="T79" fmla="*/ 1112 h 1112"/>
              <a:gd name="T80" fmla="*/ 9626 w 13369"/>
              <a:gd name="T81" fmla="*/ 1112 h 1112"/>
              <a:gd name="T82" fmla="*/ 9884 w 13369"/>
              <a:gd name="T83" fmla="*/ 1112 h 1112"/>
              <a:gd name="T84" fmla="*/ 10142 w 13369"/>
              <a:gd name="T85" fmla="*/ 1112 h 1112"/>
              <a:gd name="T86" fmla="*/ 10400 w 13369"/>
              <a:gd name="T87" fmla="*/ 1112 h 1112"/>
              <a:gd name="T88" fmla="*/ 10658 w 13369"/>
              <a:gd name="T89" fmla="*/ 1112 h 1112"/>
              <a:gd name="T90" fmla="*/ 10916 w 13369"/>
              <a:gd name="T91" fmla="*/ 1112 h 1112"/>
              <a:gd name="T92" fmla="*/ 11175 w 13369"/>
              <a:gd name="T93" fmla="*/ 1112 h 1112"/>
              <a:gd name="T94" fmla="*/ 11433 w 13369"/>
              <a:gd name="T95" fmla="*/ 1112 h 1112"/>
              <a:gd name="T96" fmla="*/ 11691 w 13369"/>
              <a:gd name="T97" fmla="*/ 1112 h 1112"/>
              <a:gd name="T98" fmla="*/ 11949 w 13369"/>
              <a:gd name="T99" fmla="*/ 1112 h 1112"/>
              <a:gd name="T100" fmla="*/ 12207 w 13369"/>
              <a:gd name="T101" fmla="*/ 1112 h 1112"/>
              <a:gd name="T102" fmla="*/ 12465 w 13369"/>
              <a:gd name="T103" fmla="*/ 1112 h 1112"/>
              <a:gd name="T104" fmla="*/ 12723 w 13369"/>
              <a:gd name="T105" fmla="*/ 1112 h 1112"/>
              <a:gd name="T106" fmla="*/ 12981 w 13369"/>
              <a:gd name="T107" fmla="*/ 1112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369" h="1112">
                <a:moveTo>
                  <a:pt x="13239" y="1112"/>
                </a:moveTo>
                <a:lnTo>
                  <a:pt x="13239" y="1086"/>
                </a:lnTo>
                <a:lnTo>
                  <a:pt x="13369" y="1086"/>
                </a:lnTo>
                <a:lnTo>
                  <a:pt x="13369" y="1112"/>
                </a:lnTo>
                <a:lnTo>
                  <a:pt x="13239" y="1112"/>
                </a:lnTo>
                <a:close/>
                <a:moveTo>
                  <a:pt x="0" y="18"/>
                </a:moveTo>
                <a:lnTo>
                  <a:pt x="19" y="0"/>
                </a:lnTo>
                <a:lnTo>
                  <a:pt x="110" y="91"/>
                </a:lnTo>
                <a:lnTo>
                  <a:pt x="92" y="110"/>
                </a:lnTo>
                <a:lnTo>
                  <a:pt x="0" y="18"/>
                </a:lnTo>
                <a:close/>
                <a:moveTo>
                  <a:pt x="183" y="201"/>
                </a:moveTo>
                <a:lnTo>
                  <a:pt x="202" y="183"/>
                </a:lnTo>
                <a:lnTo>
                  <a:pt x="292" y="274"/>
                </a:lnTo>
                <a:lnTo>
                  <a:pt x="275" y="293"/>
                </a:lnTo>
                <a:lnTo>
                  <a:pt x="183" y="201"/>
                </a:lnTo>
                <a:close/>
                <a:moveTo>
                  <a:pt x="365" y="383"/>
                </a:moveTo>
                <a:lnTo>
                  <a:pt x="384" y="366"/>
                </a:lnTo>
                <a:lnTo>
                  <a:pt x="475" y="457"/>
                </a:lnTo>
                <a:lnTo>
                  <a:pt x="457" y="475"/>
                </a:lnTo>
                <a:lnTo>
                  <a:pt x="365" y="383"/>
                </a:lnTo>
                <a:close/>
                <a:moveTo>
                  <a:pt x="548" y="566"/>
                </a:moveTo>
                <a:lnTo>
                  <a:pt x="566" y="548"/>
                </a:lnTo>
                <a:lnTo>
                  <a:pt x="658" y="639"/>
                </a:lnTo>
                <a:lnTo>
                  <a:pt x="639" y="658"/>
                </a:lnTo>
                <a:lnTo>
                  <a:pt x="548" y="566"/>
                </a:lnTo>
                <a:close/>
                <a:moveTo>
                  <a:pt x="731" y="749"/>
                </a:moveTo>
                <a:lnTo>
                  <a:pt x="748" y="731"/>
                </a:lnTo>
                <a:lnTo>
                  <a:pt x="840" y="822"/>
                </a:lnTo>
                <a:lnTo>
                  <a:pt x="821" y="840"/>
                </a:lnTo>
                <a:lnTo>
                  <a:pt x="731" y="749"/>
                </a:lnTo>
                <a:close/>
                <a:moveTo>
                  <a:pt x="913" y="932"/>
                </a:moveTo>
                <a:lnTo>
                  <a:pt x="931" y="913"/>
                </a:lnTo>
                <a:lnTo>
                  <a:pt x="1023" y="1005"/>
                </a:lnTo>
                <a:lnTo>
                  <a:pt x="1004" y="1022"/>
                </a:lnTo>
                <a:lnTo>
                  <a:pt x="913" y="932"/>
                </a:lnTo>
                <a:close/>
                <a:moveTo>
                  <a:pt x="1108" y="1112"/>
                </a:moveTo>
                <a:lnTo>
                  <a:pt x="1108" y="1086"/>
                </a:lnTo>
                <a:lnTo>
                  <a:pt x="1236" y="1086"/>
                </a:lnTo>
                <a:lnTo>
                  <a:pt x="1236" y="1112"/>
                </a:lnTo>
                <a:lnTo>
                  <a:pt x="1108" y="1112"/>
                </a:lnTo>
                <a:close/>
                <a:moveTo>
                  <a:pt x="1366" y="1112"/>
                </a:moveTo>
                <a:lnTo>
                  <a:pt x="1366" y="1086"/>
                </a:lnTo>
                <a:lnTo>
                  <a:pt x="1494" y="1086"/>
                </a:lnTo>
                <a:lnTo>
                  <a:pt x="1494" y="1112"/>
                </a:lnTo>
                <a:lnTo>
                  <a:pt x="1366" y="1112"/>
                </a:lnTo>
                <a:close/>
                <a:moveTo>
                  <a:pt x="1624" y="1112"/>
                </a:moveTo>
                <a:lnTo>
                  <a:pt x="1624" y="1086"/>
                </a:lnTo>
                <a:lnTo>
                  <a:pt x="1752" y="1086"/>
                </a:lnTo>
                <a:lnTo>
                  <a:pt x="1752" y="1112"/>
                </a:lnTo>
                <a:lnTo>
                  <a:pt x="1624" y="1112"/>
                </a:lnTo>
                <a:close/>
                <a:moveTo>
                  <a:pt x="1882" y="1112"/>
                </a:moveTo>
                <a:lnTo>
                  <a:pt x="1882" y="1086"/>
                </a:lnTo>
                <a:lnTo>
                  <a:pt x="2011" y="1086"/>
                </a:lnTo>
                <a:lnTo>
                  <a:pt x="2011" y="1112"/>
                </a:lnTo>
                <a:lnTo>
                  <a:pt x="1882" y="1112"/>
                </a:lnTo>
                <a:close/>
                <a:moveTo>
                  <a:pt x="2140" y="1112"/>
                </a:moveTo>
                <a:lnTo>
                  <a:pt x="2140" y="1086"/>
                </a:lnTo>
                <a:lnTo>
                  <a:pt x="2269" y="1086"/>
                </a:lnTo>
                <a:lnTo>
                  <a:pt x="2269" y="1112"/>
                </a:lnTo>
                <a:lnTo>
                  <a:pt x="2140" y="1112"/>
                </a:lnTo>
                <a:close/>
                <a:moveTo>
                  <a:pt x="2398" y="1112"/>
                </a:moveTo>
                <a:lnTo>
                  <a:pt x="2398" y="1086"/>
                </a:lnTo>
                <a:lnTo>
                  <a:pt x="2527" y="1086"/>
                </a:lnTo>
                <a:lnTo>
                  <a:pt x="2527" y="1112"/>
                </a:lnTo>
                <a:lnTo>
                  <a:pt x="2398" y="1112"/>
                </a:lnTo>
                <a:close/>
                <a:moveTo>
                  <a:pt x="2656" y="1112"/>
                </a:moveTo>
                <a:lnTo>
                  <a:pt x="2656" y="1086"/>
                </a:lnTo>
                <a:lnTo>
                  <a:pt x="2785" y="1086"/>
                </a:lnTo>
                <a:lnTo>
                  <a:pt x="2785" y="1112"/>
                </a:lnTo>
                <a:lnTo>
                  <a:pt x="2656" y="1112"/>
                </a:lnTo>
                <a:close/>
                <a:moveTo>
                  <a:pt x="2914" y="1112"/>
                </a:moveTo>
                <a:lnTo>
                  <a:pt x="2914" y="1086"/>
                </a:lnTo>
                <a:lnTo>
                  <a:pt x="3043" y="1086"/>
                </a:lnTo>
                <a:lnTo>
                  <a:pt x="3043" y="1112"/>
                </a:lnTo>
                <a:lnTo>
                  <a:pt x="2914" y="1112"/>
                </a:lnTo>
                <a:close/>
                <a:moveTo>
                  <a:pt x="3173" y="1112"/>
                </a:moveTo>
                <a:lnTo>
                  <a:pt x="3173" y="1086"/>
                </a:lnTo>
                <a:lnTo>
                  <a:pt x="3301" y="1086"/>
                </a:lnTo>
                <a:lnTo>
                  <a:pt x="3301" y="1112"/>
                </a:lnTo>
                <a:lnTo>
                  <a:pt x="3173" y="1112"/>
                </a:lnTo>
                <a:close/>
                <a:moveTo>
                  <a:pt x="3431" y="1112"/>
                </a:moveTo>
                <a:lnTo>
                  <a:pt x="3431" y="1086"/>
                </a:lnTo>
                <a:lnTo>
                  <a:pt x="3559" y="1086"/>
                </a:lnTo>
                <a:lnTo>
                  <a:pt x="3559" y="1112"/>
                </a:lnTo>
                <a:lnTo>
                  <a:pt x="3431" y="1112"/>
                </a:lnTo>
                <a:close/>
                <a:moveTo>
                  <a:pt x="3689" y="1112"/>
                </a:moveTo>
                <a:lnTo>
                  <a:pt x="3689" y="1086"/>
                </a:lnTo>
                <a:lnTo>
                  <a:pt x="3818" y="1086"/>
                </a:lnTo>
                <a:lnTo>
                  <a:pt x="3818" y="1112"/>
                </a:lnTo>
                <a:lnTo>
                  <a:pt x="3689" y="1112"/>
                </a:lnTo>
                <a:close/>
                <a:moveTo>
                  <a:pt x="3947" y="1112"/>
                </a:moveTo>
                <a:lnTo>
                  <a:pt x="3947" y="1086"/>
                </a:lnTo>
                <a:lnTo>
                  <a:pt x="4076" y="1086"/>
                </a:lnTo>
                <a:lnTo>
                  <a:pt x="4076" y="1112"/>
                </a:lnTo>
                <a:lnTo>
                  <a:pt x="3947" y="1112"/>
                </a:lnTo>
                <a:close/>
                <a:moveTo>
                  <a:pt x="4205" y="1112"/>
                </a:moveTo>
                <a:lnTo>
                  <a:pt x="4205" y="1086"/>
                </a:lnTo>
                <a:lnTo>
                  <a:pt x="4335" y="1086"/>
                </a:lnTo>
                <a:lnTo>
                  <a:pt x="4335" y="1112"/>
                </a:lnTo>
                <a:lnTo>
                  <a:pt x="4205" y="1112"/>
                </a:lnTo>
                <a:close/>
                <a:moveTo>
                  <a:pt x="4463" y="1112"/>
                </a:moveTo>
                <a:lnTo>
                  <a:pt x="4463" y="1086"/>
                </a:lnTo>
                <a:lnTo>
                  <a:pt x="4593" y="1086"/>
                </a:lnTo>
                <a:lnTo>
                  <a:pt x="4593" y="1112"/>
                </a:lnTo>
                <a:lnTo>
                  <a:pt x="4463" y="1112"/>
                </a:lnTo>
                <a:close/>
                <a:moveTo>
                  <a:pt x="4721" y="1112"/>
                </a:moveTo>
                <a:lnTo>
                  <a:pt x="4721" y="1086"/>
                </a:lnTo>
                <a:lnTo>
                  <a:pt x="4851" y="1086"/>
                </a:lnTo>
                <a:lnTo>
                  <a:pt x="4851" y="1112"/>
                </a:lnTo>
                <a:lnTo>
                  <a:pt x="4721" y="1112"/>
                </a:lnTo>
                <a:close/>
                <a:moveTo>
                  <a:pt x="4979" y="1112"/>
                </a:moveTo>
                <a:lnTo>
                  <a:pt x="4979" y="1086"/>
                </a:lnTo>
                <a:lnTo>
                  <a:pt x="5109" y="1086"/>
                </a:lnTo>
                <a:lnTo>
                  <a:pt x="5109" y="1112"/>
                </a:lnTo>
                <a:lnTo>
                  <a:pt x="4979" y="1112"/>
                </a:lnTo>
                <a:close/>
                <a:moveTo>
                  <a:pt x="5237" y="1112"/>
                </a:moveTo>
                <a:lnTo>
                  <a:pt x="5237" y="1086"/>
                </a:lnTo>
                <a:lnTo>
                  <a:pt x="5367" y="1086"/>
                </a:lnTo>
                <a:lnTo>
                  <a:pt x="5367" y="1112"/>
                </a:lnTo>
                <a:lnTo>
                  <a:pt x="5237" y="1112"/>
                </a:lnTo>
                <a:close/>
                <a:moveTo>
                  <a:pt x="5495" y="1112"/>
                </a:moveTo>
                <a:lnTo>
                  <a:pt x="5495" y="1086"/>
                </a:lnTo>
                <a:lnTo>
                  <a:pt x="5625" y="1086"/>
                </a:lnTo>
                <a:lnTo>
                  <a:pt x="5625" y="1112"/>
                </a:lnTo>
                <a:lnTo>
                  <a:pt x="5495" y="1112"/>
                </a:lnTo>
                <a:close/>
                <a:moveTo>
                  <a:pt x="5753" y="1112"/>
                </a:moveTo>
                <a:lnTo>
                  <a:pt x="5753" y="1086"/>
                </a:lnTo>
                <a:lnTo>
                  <a:pt x="5883" y="1086"/>
                </a:lnTo>
                <a:lnTo>
                  <a:pt x="5883" y="1112"/>
                </a:lnTo>
                <a:lnTo>
                  <a:pt x="5753" y="1112"/>
                </a:lnTo>
                <a:close/>
                <a:moveTo>
                  <a:pt x="6012" y="1112"/>
                </a:moveTo>
                <a:lnTo>
                  <a:pt x="6012" y="1086"/>
                </a:lnTo>
                <a:lnTo>
                  <a:pt x="6141" y="1086"/>
                </a:lnTo>
                <a:lnTo>
                  <a:pt x="6141" y="1112"/>
                </a:lnTo>
                <a:lnTo>
                  <a:pt x="6012" y="1112"/>
                </a:lnTo>
                <a:close/>
                <a:moveTo>
                  <a:pt x="6270" y="1112"/>
                </a:moveTo>
                <a:lnTo>
                  <a:pt x="6270" y="1086"/>
                </a:lnTo>
                <a:lnTo>
                  <a:pt x="6399" y="1086"/>
                </a:lnTo>
                <a:lnTo>
                  <a:pt x="6399" y="1112"/>
                </a:lnTo>
                <a:lnTo>
                  <a:pt x="6270" y="1112"/>
                </a:lnTo>
                <a:close/>
                <a:moveTo>
                  <a:pt x="6528" y="1112"/>
                </a:moveTo>
                <a:lnTo>
                  <a:pt x="6528" y="1086"/>
                </a:lnTo>
                <a:lnTo>
                  <a:pt x="6657" y="1086"/>
                </a:lnTo>
                <a:lnTo>
                  <a:pt x="6657" y="1112"/>
                </a:lnTo>
                <a:lnTo>
                  <a:pt x="6528" y="1112"/>
                </a:lnTo>
                <a:close/>
                <a:moveTo>
                  <a:pt x="6786" y="1112"/>
                </a:moveTo>
                <a:lnTo>
                  <a:pt x="6786" y="1086"/>
                </a:lnTo>
                <a:lnTo>
                  <a:pt x="6915" y="1086"/>
                </a:lnTo>
                <a:lnTo>
                  <a:pt x="6915" y="1112"/>
                </a:lnTo>
                <a:lnTo>
                  <a:pt x="6786" y="1112"/>
                </a:lnTo>
                <a:close/>
                <a:moveTo>
                  <a:pt x="7045" y="1112"/>
                </a:moveTo>
                <a:lnTo>
                  <a:pt x="7045" y="1086"/>
                </a:lnTo>
                <a:lnTo>
                  <a:pt x="7174" y="1086"/>
                </a:lnTo>
                <a:lnTo>
                  <a:pt x="7174" y="1112"/>
                </a:lnTo>
                <a:lnTo>
                  <a:pt x="7045" y="1112"/>
                </a:lnTo>
                <a:close/>
                <a:moveTo>
                  <a:pt x="7303" y="1112"/>
                </a:moveTo>
                <a:lnTo>
                  <a:pt x="7303" y="1086"/>
                </a:lnTo>
                <a:lnTo>
                  <a:pt x="7432" y="1086"/>
                </a:lnTo>
                <a:lnTo>
                  <a:pt x="7432" y="1112"/>
                </a:lnTo>
                <a:lnTo>
                  <a:pt x="7303" y="1112"/>
                </a:lnTo>
                <a:close/>
                <a:moveTo>
                  <a:pt x="7561" y="1112"/>
                </a:moveTo>
                <a:lnTo>
                  <a:pt x="7561" y="1086"/>
                </a:lnTo>
                <a:lnTo>
                  <a:pt x="7690" y="1086"/>
                </a:lnTo>
                <a:lnTo>
                  <a:pt x="7690" y="1112"/>
                </a:lnTo>
                <a:lnTo>
                  <a:pt x="7561" y="1112"/>
                </a:lnTo>
                <a:close/>
                <a:moveTo>
                  <a:pt x="7819" y="1112"/>
                </a:moveTo>
                <a:lnTo>
                  <a:pt x="7819" y="1086"/>
                </a:lnTo>
                <a:lnTo>
                  <a:pt x="7948" y="1086"/>
                </a:lnTo>
                <a:lnTo>
                  <a:pt x="7948" y="1112"/>
                </a:lnTo>
                <a:lnTo>
                  <a:pt x="7819" y="1112"/>
                </a:lnTo>
                <a:close/>
                <a:moveTo>
                  <a:pt x="8077" y="1112"/>
                </a:moveTo>
                <a:lnTo>
                  <a:pt x="8077" y="1086"/>
                </a:lnTo>
                <a:lnTo>
                  <a:pt x="8206" y="1086"/>
                </a:lnTo>
                <a:lnTo>
                  <a:pt x="8206" y="1112"/>
                </a:lnTo>
                <a:lnTo>
                  <a:pt x="8077" y="1112"/>
                </a:lnTo>
                <a:close/>
                <a:moveTo>
                  <a:pt x="8336" y="1112"/>
                </a:moveTo>
                <a:lnTo>
                  <a:pt x="8336" y="1086"/>
                </a:lnTo>
                <a:lnTo>
                  <a:pt x="8464" y="1086"/>
                </a:lnTo>
                <a:lnTo>
                  <a:pt x="8464" y="1112"/>
                </a:lnTo>
                <a:lnTo>
                  <a:pt x="8336" y="1112"/>
                </a:lnTo>
                <a:close/>
                <a:moveTo>
                  <a:pt x="8594" y="1112"/>
                </a:moveTo>
                <a:lnTo>
                  <a:pt x="8594" y="1086"/>
                </a:lnTo>
                <a:lnTo>
                  <a:pt x="8722" y="1086"/>
                </a:lnTo>
                <a:lnTo>
                  <a:pt x="8722" y="1112"/>
                </a:lnTo>
                <a:lnTo>
                  <a:pt x="8594" y="1112"/>
                </a:lnTo>
                <a:close/>
                <a:moveTo>
                  <a:pt x="8852" y="1112"/>
                </a:moveTo>
                <a:lnTo>
                  <a:pt x="8852" y="1086"/>
                </a:lnTo>
                <a:lnTo>
                  <a:pt x="8980" y="1086"/>
                </a:lnTo>
                <a:lnTo>
                  <a:pt x="8980" y="1112"/>
                </a:lnTo>
                <a:lnTo>
                  <a:pt x="8852" y="1112"/>
                </a:lnTo>
                <a:close/>
                <a:moveTo>
                  <a:pt x="9110" y="1112"/>
                </a:moveTo>
                <a:lnTo>
                  <a:pt x="9110" y="1086"/>
                </a:lnTo>
                <a:lnTo>
                  <a:pt x="9238" y="1086"/>
                </a:lnTo>
                <a:lnTo>
                  <a:pt x="9238" y="1112"/>
                </a:lnTo>
                <a:lnTo>
                  <a:pt x="9110" y="1112"/>
                </a:lnTo>
                <a:close/>
                <a:moveTo>
                  <a:pt x="9368" y="1112"/>
                </a:moveTo>
                <a:lnTo>
                  <a:pt x="9368" y="1086"/>
                </a:lnTo>
                <a:lnTo>
                  <a:pt x="9496" y="1086"/>
                </a:lnTo>
                <a:lnTo>
                  <a:pt x="9496" y="1112"/>
                </a:lnTo>
                <a:lnTo>
                  <a:pt x="9368" y="1112"/>
                </a:lnTo>
                <a:close/>
                <a:moveTo>
                  <a:pt x="9626" y="1112"/>
                </a:moveTo>
                <a:lnTo>
                  <a:pt x="9626" y="1086"/>
                </a:lnTo>
                <a:lnTo>
                  <a:pt x="9754" y="1086"/>
                </a:lnTo>
                <a:lnTo>
                  <a:pt x="9754" y="1112"/>
                </a:lnTo>
                <a:lnTo>
                  <a:pt x="9626" y="1112"/>
                </a:lnTo>
                <a:close/>
                <a:moveTo>
                  <a:pt x="9884" y="1112"/>
                </a:moveTo>
                <a:lnTo>
                  <a:pt x="9884" y="1086"/>
                </a:lnTo>
                <a:lnTo>
                  <a:pt x="10013" y="1086"/>
                </a:lnTo>
                <a:lnTo>
                  <a:pt x="10013" y="1112"/>
                </a:lnTo>
                <a:lnTo>
                  <a:pt x="9884" y="1112"/>
                </a:lnTo>
                <a:close/>
                <a:moveTo>
                  <a:pt x="10142" y="1112"/>
                </a:moveTo>
                <a:lnTo>
                  <a:pt x="10142" y="1086"/>
                </a:lnTo>
                <a:lnTo>
                  <a:pt x="10271" y="1086"/>
                </a:lnTo>
                <a:lnTo>
                  <a:pt x="10271" y="1112"/>
                </a:lnTo>
                <a:lnTo>
                  <a:pt x="10142" y="1112"/>
                </a:lnTo>
                <a:close/>
                <a:moveTo>
                  <a:pt x="10400" y="1112"/>
                </a:moveTo>
                <a:lnTo>
                  <a:pt x="10400" y="1086"/>
                </a:lnTo>
                <a:lnTo>
                  <a:pt x="10530" y="1086"/>
                </a:lnTo>
                <a:lnTo>
                  <a:pt x="10530" y="1112"/>
                </a:lnTo>
                <a:lnTo>
                  <a:pt x="10400" y="1112"/>
                </a:lnTo>
                <a:close/>
                <a:moveTo>
                  <a:pt x="10658" y="1112"/>
                </a:moveTo>
                <a:lnTo>
                  <a:pt x="10658" y="1086"/>
                </a:lnTo>
                <a:lnTo>
                  <a:pt x="10788" y="1086"/>
                </a:lnTo>
                <a:lnTo>
                  <a:pt x="10788" y="1112"/>
                </a:lnTo>
                <a:lnTo>
                  <a:pt x="10658" y="1112"/>
                </a:lnTo>
                <a:close/>
                <a:moveTo>
                  <a:pt x="10916" y="1112"/>
                </a:moveTo>
                <a:lnTo>
                  <a:pt x="10916" y="1086"/>
                </a:lnTo>
                <a:lnTo>
                  <a:pt x="11046" y="1086"/>
                </a:lnTo>
                <a:lnTo>
                  <a:pt x="11046" y="1112"/>
                </a:lnTo>
                <a:lnTo>
                  <a:pt x="10916" y="1112"/>
                </a:lnTo>
                <a:close/>
                <a:moveTo>
                  <a:pt x="11175" y="1112"/>
                </a:moveTo>
                <a:lnTo>
                  <a:pt x="11175" y="1086"/>
                </a:lnTo>
                <a:lnTo>
                  <a:pt x="11304" y="1086"/>
                </a:lnTo>
                <a:lnTo>
                  <a:pt x="11304" y="1112"/>
                </a:lnTo>
                <a:lnTo>
                  <a:pt x="11175" y="1112"/>
                </a:lnTo>
                <a:close/>
                <a:moveTo>
                  <a:pt x="11433" y="1112"/>
                </a:moveTo>
                <a:lnTo>
                  <a:pt x="11433" y="1086"/>
                </a:lnTo>
                <a:lnTo>
                  <a:pt x="11562" y="1086"/>
                </a:lnTo>
                <a:lnTo>
                  <a:pt x="11562" y="1112"/>
                </a:lnTo>
                <a:lnTo>
                  <a:pt x="11433" y="1112"/>
                </a:lnTo>
                <a:close/>
                <a:moveTo>
                  <a:pt x="11691" y="1112"/>
                </a:moveTo>
                <a:lnTo>
                  <a:pt x="11691" y="1086"/>
                </a:lnTo>
                <a:lnTo>
                  <a:pt x="11820" y="1086"/>
                </a:lnTo>
                <a:lnTo>
                  <a:pt x="11820" y="1112"/>
                </a:lnTo>
                <a:lnTo>
                  <a:pt x="11691" y="1112"/>
                </a:lnTo>
                <a:close/>
                <a:moveTo>
                  <a:pt x="11949" y="1112"/>
                </a:moveTo>
                <a:lnTo>
                  <a:pt x="11949" y="1086"/>
                </a:lnTo>
                <a:lnTo>
                  <a:pt x="12078" y="1086"/>
                </a:lnTo>
                <a:lnTo>
                  <a:pt x="12078" y="1112"/>
                </a:lnTo>
                <a:lnTo>
                  <a:pt x="11949" y="1112"/>
                </a:lnTo>
                <a:close/>
                <a:moveTo>
                  <a:pt x="12207" y="1112"/>
                </a:moveTo>
                <a:lnTo>
                  <a:pt x="12207" y="1086"/>
                </a:lnTo>
                <a:lnTo>
                  <a:pt x="12337" y="1086"/>
                </a:lnTo>
                <a:lnTo>
                  <a:pt x="12337" y="1112"/>
                </a:lnTo>
                <a:lnTo>
                  <a:pt x="12207" y="1112"/>
                </a:lnTo>
                <a:close/>
                <a:moveTo>
                  <a:pt x="12465" y="1112"/>
                </a:moveTo>
                <a:lnTo>
                  <a:pt x="12465" y="1086"/>
                </a:lnTo>
                <a:lnTo>
                  <a:pt x="12595" y="1086"/>
                </a:lnTo>
                <a:lnTo>
                  <a:pt x="12595" y="1112"/>
                </a:lnTo>
                <a:lnTo>
                  <a:pt x="12465" y="1112"/>
                </a:lnTo>
                <a:close/>
                <a:moveTo>
                  <a:pt x="12723" y="1112"/>
                </a:moveTo>
                <a:lnTo>
                  <a:pt x="12723" y="1086"/>
                </a:lnTo>
                <a:lnTo>
                  <a:pt x="12853" y="1086"/>
                </a:lnTo>
                <a:lnTo>
                  <a:pt x="12853" y="1112"/>
                </a:lnTo>
                <a:lnTo>
                  <a:pt x="12723" y="1112"/>
                </a:lnTo>
                <a:close/>
                <a:moveTo>
                  <a:pt x="12981" y="1112"/>
                </a:moveTo>
                <a:lnTo>
                  <a:pt x="12981" y="1086"/>
                </a:lnTo>
                <a:lnTo>
                  <a:pt x="13111" y="1086"/>
                </a:lnTo>
                <a:lnTo>
                  <a:pt x="13111" y="1112"/>
                </a:lnTo>
                <a:lnTo>
                  <a:pt x="12981" y="1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598" tIns="91298" rIns="182598" bIns="91298" numCol="1" anchor="t" anchorCtr="0" compatLnSpc="1">
            <a:prstTxWarp prst="textNoShape">
              <a:avLst/>
            </a:prstTxWarp>
          </a:bodyPr>
          <a:lstStyle/>
          <a:p>
            <a:endParaRPr lang="en-US" sz="3596" dirty="0"/>
          </a:p>
        </p:txBody>
      </p:sp>
      <p:sp>
        <p:nvSpPr>
          <p:cNvPr id="26" name="Freeform 30"/>
          <p:cNvSpPr>
            <a:spLocks/>
          </p:cNvSpPr>
          <p:nvPr/>
        </p:nvSpPr>
        <p:spPr bwMode="auto">
          <a:xfrm>
            <a:off x="13181911" y="10413440"/>
            <a:ext cx="11193592" cy="2228572"/>
          </a:xfrm>
          <a:custGeom>
            <a:avLst/>
            <a:gdLst>
              <a:gd name="T0" fmla="*/ 1407 w 14126"/>
              <a:gd name="T1" fmla="*/ 2813 h 2813"/>
              <a:gd name="T2" fmla="*/ 14126 w 14126"/>
              <a:gd name="T3" fmla="*/ 2813 h 2813"/>
              <a:gd name="T4" fmla="*/ 14126 w 14126"/>
              <a:gd name="T5" fmla="*/ 0 h 2813"/>
              <a:gd name="T6" fmla="*/ 1407 w 14126"/>
              <a:gd name="T7" fmla="*/ 0 h 2813"/>
              <a:gd name="T8" fmla="*/ 1307 w 14126"/>
              <a:gd name="T9" fmla="*/ 99 h 2813"/>
              <a:gd name="T10" fmla="*/ 1211 w 14126"/>
              <a:gd name="T11" fmla="*/ 194 h 2813"/>
              <a:gd name="T12" fmla="*/ 1121 w 14126"/>
              <a:gd name="T13" fmla="*/ 285 h 2813"/>
              <a:gd name="T14" fmla="*/ 1034 w 14126"/>
              <a:gd name="T15" fmla="*/ 374 h 2813"/>
              <a:gd name="T16" fmla="*/ 949 w 14126"/>
              <a:gd name="T17" fmla="*/ 458 h 2813"/>
              <a:gd name="T18" fmla="*/ 865 w 14126"/>
              <a:gd name="T19" fmla="*/ 541 h 2813"/>
              <a:gd name="T20" fmla="*/ 784 w 14126"/>
              <a:gd name="T21" fmla="*/ 622 h 2813"/>
              <a:gd name="T22" fmla="*/ 704 w 14126"/>
              <a:gd name="T23" fmla="*/ 702 h 2813"/>
              <a:gd name="T24" fmla="*/ 622 w 14126"/>
              <a:gd name="T25" fmla="*/ 784 h 2813"/>
              <a:gd name="T26" fmla="*/ 541 w 14126"/>
              <a:gd name="T27" fmla="*/ 865 h 2813"/>
              <a:gd name="T28" fmla="*/ 458 w 14126"/>
              <a:gd name="T29" fmla="*/ 948 h 2813"/>
              <a:gd name="T30" fmla="*/ 374 w 14126"/>
              <a:gd name="T31" fmla="*/ 1032 h 2813"/>
              <a:gd name="T32" fmla="*/ 286 w 14126"/>
              <a:gd name="T33" fmla="*/ 1121 h 2813"/>
              <a:gd name="T34" fmla="*/ 196 w 14126"/>
              <a:gd name="T35" fmla="*/ 1212 h 2813"/>
              <a:gd name="T36" fmla="*/ 100 w 14126"/>
              <a:gd name="T37" fmla="*/ 1307 h 2813"/>
              <a:gd name="T38" fmla="*/ 0 w 14126"/>
              <a:gd name="T39" fmla="*/ 1406 h 2813"/>
              <a:gd name="T40" fmla="*/ 0 w 14126"/>
              <a:gd name="T41" fmla="*/ 1406 h 2813"/>
              <a:gd name="T42" fmla="*/ 100 w 14126"/>
              <a:gd name="T43" fmla="*/ 1506 h 2813"/>
              <a:gd name="T44" fmla="*/ 196 w 14126"/>
              <a:gd name="T45" fmla="*/ 1602 h 2813"/>
              <a:gd name="T46" fmla="*/ 286 w 14126"/>
              <a:gd name="T47" fmla="*/ 1692 h 2813"/>
              <a:gd name="T48" fmla="*/ 374 w 14126"/>
              <a:gd name="T49" fmla="*/ 1780 h 2813"/>
              <a:gd name="T50" fmla="*/ 458 w 14126"/>
              <a:gd name="T51" fmla="*/ 1864 h 2813"/>
              <a:gd name="T52" fmla="*/ 541 w 14126"/>
              <a:gd name="T53" fmla="*/ 1948 h 2813"/>
              <a:gd name="T54" fmla="*/ 622 w 14126"/>
              <a:gd name="T55" fmla="*/ 2029 h 2813"/>
              <a:gd name="T56" fmla="*/ 704 w 14126"/>
              <a:gd name="T57" fmla="*/ 2110 h 2813"/>
              <a:gd name="T58" fmla="*/ 784 w 14126"/>
              <a:gd name="T59" fmla="*/ 2191 h 2813"/>
              <a:gd name="T60" fmla="*/ 865 w 14126"/>
              <a:gd name="T61" fmla="*/ 2272 h 2813"/>
              <a:gd name="T62" fmla="*/ 949 w 14126"/>
              <a:gd name="T63" fmla="*/ 2355 h 2813"/>
              <a:gd name="T64" fmla="*/ 1034 w 14126"/>
              <a:gd name="T65" fmla="*/ 2440 h 2813"/>
              <a:gd name="T66" fmla="*/ 1121 w 14126"/>
              <a:gd name="T67" fmla="*/ 2527 h 2813"/>
              <a:gd name="T68" fmla="*/ 1211 w 14126"/>
              <a:gd name="T69" fmla="*/ 2619 h 2813"/>
              <a:gd name="T70" fmla="*/ 1307 w 14126"/>
              <a:gd name="T71" fmla="*/ 2713 h 2813"/>
              <a:gd name="T72" fmla="*/ 1407 w 14126"/>
              <a:gd name="T73" fmla="*/ 2813 h 2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126" h="2813">
                <a:moveTo>
                  <a:pt x="1407" y="2813"/>
                </a:moveTo>
                <a:lnTo>
                  <a:pt x="14126" y="2813"/>
                </a:lnTo>
                <a:lnTo>
                  <a:pt x="14126" y="0"/>
                </a:lnTo>
                <a:lnTo>
                  <a:pt x="1407" y="0"/>
                </a:lnTo>
                <a:lnTo>
                  <a:pt x="1307" y="99"/>
                </a:lnTo>
                <a:lnTo>
                  <a:pt x="1211" y="194"/>
                </a:lnTo>
                <a:lnTo>
                  <a:pt x="1121" y="285"/>
                </a:lnTo>
                <a:lnTo>
                  <a:pt x="1034" y="374"/>
                </a:lnTo>
                <a:lnTo>
                  <a:pt x="949" y="458"/>
                </a:lnTo>
                <a:lnTo>
                  <a:pt x="865" y="541"/>
                </a:lnTo>
                <a:lnTo>
                  <a:pt x="784" y="622"/>
                </a:lnTo>
                <a:lnTo>
                  <a:pt x="704" y="702"/>
                </a:lnTo>
                <a:lnTo>
                  <a:pt x="622" y="784"/>
                </a:lnTo>
                <a:lnTo>
                  <a:pt x="541" y="865"/>
                </a:lnTo>
                <a:lnTo>
                  <a:pt x="458" y="948"/>
                </a:lnTo>
                <a:lnTo>
                  <a:pt x="374" y="1032"/>
                </a:lnTo>
                <a:lnTo>
                  <a:pt x="286" y="1121"/>
                </a:lnTo>
                <a:lnTo>
                  <a:pt x="196" y="1212"/>
                </a:lnTo>
                <a:lnTo>
                  <a:pt x="100" y="1307"/>
                </a:lnTo>
                <a:lnTo>
                  <a:pt x="0" y="1406"/>
                </a:lnTo>
                <a:lnTo>
                  <a:pt x="0" y="1406"/>
                </a:lnTo>
                <a:lnTo>
                  <a:pt x="100" y="1506"/>
                </a:lnTo>
                <a:lnTo>
                  <a:pt x="196" y="1602"/>
                </a:lnTo>
                <a:lnTo>
                  <a:pt x="286" y="1692"/>
                </a:lnTo>
                <a:lnTo>
                  <a:pt x="374" y="1780"/>
                </a:lnTo>
                <a:lnTo>
                  <a:pt x="458" y="1864"/>
                </a:lnTo>
                <a:lnTo>
                  <a:pt x="541" y="1948"/>
                </a:lnTo>
                <a:lnTo>
                  <a:pt x="622" y="2029"/>
                </a:lnTo>
                <a:lnTo>
                  <a:pt x="704" y="2110"/>
                </a:lnTo>
                <a:lnTo>
                  <a:pt x="784" y="2191"/>
                </a:lnTo>
                <a:lnTo>
                  <a:pt x="865" y="2272"/>
                </a:lnTo>
                <a:lnTo>
                  <a:pt x="949" y="2355"/>
                </a:lnTo>
                <a:lnTo>
                  <a:pt x="1034" y="2440"/>
                </a:lnTo>
                <a:lnTo>
                  <a:pt x="1121" y="2527"/>
                </a:lnTo>
                <a:lnTo>
                  <a:pt x="1211" y="2619"/>
                </a:lnTo>
                <a:lnTo>
                  <a:pt x="1307" y="2713"/>
                </a:lnTo>
                <a:lnTo>
                  <a:pt x="1407" y="2813"/>
                </a:lnTo>
                <a:close/>
              </a:path>
            </a:pathLst>
          </a:custGeom>
          <a:gradFill flip="none" rotWithShape="1">
            <a:gsLst>
              <a:gs pos="17000">
                <a:schemeClr val="accent4"/>
              </a:gs>
              <a:gs pos="100000">
                <a:schemeClr val="accent4">
                  <a:lumMod val="50000"/>
                </a:schemeClr>
              </a:gs>
            </a:gsLst>
            <a:lin ang="0" scaled="1"/>
            <a:tileRect/>
          </a:gradFill>
          <a:ln>
            <a:noFill/>
          </a:ln>
        </p:spPr>
        <p:txBody>
          <a:bodyPr vert="horz" wrap="square" lIns="182598" tIns="91298" rIns="182598" bIns="91298" numCol="1" anchor="t" anchorCtr="0" compatLnSpc="1">
            <a:prstTxWarp prst="textNoShape">
              <a:avLst/>
            </a:prstTxWarp>
          </a:bodyPr>
          <a:lstStyle/>
          <a:p>
            <a:endParaRPr lang="en-US" sz="3596" dirty="0"/>
          </a:p>
        </p:txBody>
      </p:sp>
      <p:sp>
        <p:nvSpPr>
          <p:cNvPr id="27" name="Freeform 32"/>
          <p:cNvSpPr>
            <a:spLocks noEditPoints="1"/>
          </p:cNvSpPr>
          <p:nvPr/>
        </p:nvSpPr>
        <p:spPr bwMode="auto">
          <a:xfrm>
            <a:off x="13483074" y="10546585"/>
            <a:ext cx="10597614" cy="878114"/>
          </a:xfrm>
          <a:custGeom>
            <a:avLst/>
            <a:gdLst>
              <a:gd name="T0" fmla="*/ 92 w 13369"/>
              <a:gd name="T1" fmla="*/ 1002 h 1112"/>
              <a:gd name="T2" fmla="*/ 13369 w 13369"/>
              <a:gd name="T3" fmla="*/ 0 h 1112"/>
              <a:gd name="T4" fmla="*/ 13111 w 13369"/>
              <a:gd name="T5" fmla="*/ 0 h 1112"/>
              <a:gd name="T6" fmla="*/ 12853 w 13369"/>
              <a:gd name="T7" fmla="*/ 0 h 1112"/>
              <a:gd name="T8" fmla="*/ 12594 w 13369"/>
              <a:gd name="T9" fmla="*/ 0 h 1112"/>
              <a:gd name="T10" fmla="*/ 12336 w 13369"/>
              <a:gd name="T11" fmla="*/ 0 h 1112"/>
              <a:gd name="T12" fmla="*/ 12078 w 13369"/>
              <a:gd name="T13" fmla="*/ 0 h 1112"/>
              <a:gd name="T14" fmla="*/ 11819 w 13369"/>
              <a:gd name="T15" fmla="*/ 0 h 1112"/>
              <a:gd name="T16" fmla="*/ 11561 w 13369"/>
              <a:gd name="T17" fmla="*/ 0 h 1112"/>
              <a:gd name="T18" fmla="*/ 11303 w 13369"/>
              <a:gd name="T19" fmla="*/ 0 h 1112"/>
              <a:gd name="T20" fmla="*/ 11045 w 13369"/>
              <a:gd name="T21" fmla="*/ 0 h 1112"/>
              <a:gd name="T22" fmla="*/ 10787 w 13369"/>
              <a:gd name="T23" fmla="*/ 0 h 1112"/>
              <a:gd name="T24" fmla="*/ 10529 w 13369"/>
              <a:gd name="T25" fmla="*/ 0 h 1112"/>
              <a:gd name="T26" fmla="*/ 10270 w 13369"/>
              <a:gd name="T27" fmla="*/ 0 h 1112"/>
              <a:gd name="T28" fmla="*/ 10012 w 13369"/>
              <a:gd name="T29" fmla="*/ 0 h 1112"/>
              <a:gd name="T30" fmla="*/ 9754 w 13369"/>
              <a:gd name="T31" fmla="*/ 0 h 1112"/>
              <a:gd name="T32" fmla="*/ 9496 w 13369"/>
              <a:gd name="T33" fmla="*/ 0 h 1112"/>
              <a:gd name="T34" fmla="*/ 9238 w 13369"/>
              <a:gd name="T35" fmla="*/ 0 h 1112"/>
              <a:gd name="T36" fmla="*/ 8980 w 13369"/>
              <a:gd name="T37" fmla="*/ 0 h 1112"/>
              <a:gd name="T38" fmla="*/ 8722 w 13369"/>
              <a:gd name="T39" fmla="*/ 0 h 1112"/>
              <a:gd name="T40" fmla="*/ 8464 w 13369"/>
              <a:gd name="T41" fmla="*/ 0 h 1112"/>
              <a:gd name="T42" fmla="*/ 8206 w 13369"/>
              <a:gd name="T43" fmla="*/ 0 h 1112"/>
              <a:gd name="T44" fmla="*/ 7948 w 13369"/>
              <a:gd name="T45" fmla="*/ 0 h 1112"/>
              <a:gd name="T46" fmla="*/ 7690 w 13369"/>
              <a:gd name="T47" fmla="*/ 0 h 1112"/>
              <a:gd name="T48" fmla="*/ 7431 w 13369"/>
              <a:gd name="T49" fmla="*/ 0 h 1112"/>
              <a:gd name="T50" fmla="*/ 7173 w 13369"/>
              <a:gd name="T51" fmla="*/ 0 h 1112"/>
              <a:gd name="T52" fmla="*/ 6915 w 13369"/>
              <a:gd name="T53" fmla="*/ 0 h 1112"/>
              <a:gd name="T54" fmla="*/ 6657 w 13369"/>
              <a:gd name="T55" fmla="*/ 0 h 1112"/>
              <a:gd name="T56" fmla="*/ 6399 w 13369"/>
              <a:gd name="T57" fmla="*/ 0 h 1112"/>
              <a:gd name="T58" fmla="*/ 6141 w 13369"/>
              <a:gd name="T59" fmla="*/ 0 h 1112"/>
              <a:gd name="T60" fmla="*/ 5883 w 13369"/>
              <a:gd name="T61" fmla="*/ 0 h 1112"/>
              <a:gd name="T62" fmla="*/ 5625 w 13369"/>
              <a:gd name="T63" fmla="*/ 0 h 1112"/>
              <a:gd name="T64" fmla="*/ 5366 w 13369"/>
              <a:gd name="T65" fmla="*/ 0 h 1112"/>
              <a:gd name="T66" fmla="*/ 5107 w 13369"/>
              <a:gd name="T67" fmla="*/ 0 h 1112"/>
              <a:gd name="T68" fmla="*/ 4849 w 13369"/>
              <a:gd name="T69" fmla="*/ 0 h 1112"/>
              <a:gd name="T70" fmla="*/ 4591 w 13369"/>
              <a:gd name="T71" fmla="*/ 0 h 1112"/>
              <a:gd name="T72" fmla="*/ 4333 w 13369"/>
              <a:gd name="T73" fmla="*/ 0 h 1112"/>
              <a:gd name="T74" fmla="*/ 4075 w 13369"/>
              <a:gd name="T75" fmla="*/ 0 h 1112"/>
              <a:gd name="T76" fmla="*/ 3817 w 13369"/>
              <a:gd name="T77" fmla="*/ 0 h 1112"/>
              <a:gd name="T78" fmla="*/ 3559 w 13369"/>
              <a:gd name="T79" fmla="*/ 0 h 1112"/>
              <a:gd name="T80" fmla="*/ 3301 w 13369"/>
              <a:gd name="T81" fmla="*/ 0 h 1112"/>
              <a:gd name="T82" fmla="*/ 3043 w 13369"/>
              <a:gd name="T83" fmla="*/ 0 h 1112"/>
              <a:gd name="T84" fmla="*/ 2785 w 13369"/>
              <a:gd name="T85" fmla="*/ 0 h 1112"/>
              <a:gd name="T86" fmla="*/ 2527 w 13369"/>
              <a:gd name="T87" fmla="*/ 0 h 1112"/>
              <a:gd name="T88" fmla="*/ 2268 w 13369"/>
              <a:gd name="T89" fmla="*/ 0 h 1112"/>
              <a:gd name="T90" fmla="*/ 2010 w 13369"/>
              <a:gd name="T91" fmla="*/ 0 h 1112"/>
              <a:gd name="T92" fmla="*/ 1752 w 13369"/>
              <a:gd name="T93" fmla="*/ 0 h 1112"/>
              <a:gd name="T94" fmla="*/ 1494 w 13369"/>
              <a:gd name="T95" fmla="*/ 0 h 1112"/>
              <a:gd name="T96" fmla="*/ 1236 w 13369"/>
              <a:gd name="T97" fmla="*/ 0 h 1112"/>
              <a:gd name="T98" fmla="*/ 1004 w 13369"/>
              <a:gd name="T99" fmla="*/ 90 h 1112"/>
              <a:gd name="T100" fmla="*/ 821 w 13369"/>
              <a:gd name="T101" fmla="*/ 273 h 1112"/>
              <a:gd name="T102" fmla="*/ 640 w 13369"/>
              <a:gd name="T103" fmla="*/ 454 h 1112"/>
              <a:gd name="T104" fmla="*/ 457 w 13369"/>
              <a:gd name="T105" fmla="*/ 637 h 1112"/>
              <a:gd name="T106" fmla="*/ 274 w 13369"/>
              <a:gd name="T107" fmla="*/ 819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369" h="1112">
                <a:moveTo>
                  <a:pt x="92" y="1002"/>
                </a:moveTo>
                <a:lnTo>
                  <a:pt x="109" y="1021"/>
                </a:lnTo>
                <a:lnTo>
                  <a:pt x="19" y="1112"/>
                </a:lnTo>
                <a:lnTo>
                  <a:pt x="0" y="1094"/>
                </a:lnTo>
                <a:lnTo>
                  <a:pt x="92" y="1002"/>
                </a:lnTo>
                <a:close/>
                <a:moveTo>
                  <a:pt x="13369" y="0"/>
                </a:moveTo>
                <a:lnTo>
                  <a:pt x="13369" y="25"/>
                </a:lnTo>
                <a:lnTo>
                  <a:pt x="13239" y="25"/>
                </a:lnTo>
                <a:lnTo>
                  <a:pt x="13239" y="0"/>
                </a:lnTo>
                <a:lnTo>
                  <a:pt x="13369" y="0"/>
                </a:lnTo>
                <a:close/>
                <a:moveTo>
                  <a:pt x="13111" y="0"/>
                </a:moveTo>
                <a:lnTo>
                  <a:pt x="13111" y="25"/>
                </a:lnTo>
                <a:lnTo>
                  <a:pt x="12981" y="25"/>
                </a:lnTo>
                <a:lnTo>
                  <a:pt x="12981" y="0"/>
                </a:lnTo>
                <a:lnTo>
                  <a:pt x="13111" y="0"/>
                </a:lnTo>
                <a:close/>
                <a:moveTo>
                  <a:pt x="12853" y="0"/>
                </a:moveTo>
                <a:lnTo>
                  <a:pt x="12853" y="25"/>
                </a:lnTo>
                <a:lnTo>
                  <a:pt x="12723" y="25"/>
                </a:lnTo>
                <a:lnTo>
                  <a:pt x="12723" y="0"/>
                </a:lnTo>
                <a:lnTo>
                  <a:pt x="12853" y="0"/>
                </a:lnTo>
                <a:close/>
                <a:moveTo>
                  <a:pt x="12594" y="0"/>
                </a:moveTo>
                <a:lnTo>
                  <a:pt x="12594" y="25"/>
                </a:lnTo>
                <a:lnTo>
                  <a:pt x="12465" y="25"/>
                </a:lnTo>
                <a:lnTo>
                  <a:pt x="12465" y="0"/>
                </a:lnTo>
                <a:lnTo>
                  <a:pt x="12594" y="0"/>
                </a:lnTo>
                <a:close/>
                <a:moveTo>
                  <a:pt x="12336" y="0"/>
                </a:moveTo>
                <a:lnTo>
                  <a:pt x="12336" y="25"/>
                </a:lnTo>
                <a:lnTo>
                  <a:pt x="12207" y="25"/>
                </a:lnTo>
                <a:lnTo>
                  <a:pt x="12207" y="0"/>
                </a:lnTo>
                <a:lnTo>
                  <a:pt x="12336" y="0"/>
                </a:lnTo>
                <a:close/>
                <a:moveTo>
                  <a:pt x="12078" y="0"/>
                </a:moveTo>
                <a:lnTo>
                  <a:pt x="12078" y="25"/>
                </a:lnTo>
                <a:lnTo>
                  <a:pt x="11949" y="25"/>
                </a:lnTo>
                <a:lnTo>
                  <a:pt x="11949" y="0"/>
                </a:lnTo>
                <a:lnTo>
                  <a:pt x="12078" y="0"/>
                </a:lnTo>
                <a:close/>
                <a:moveTo>
                  <a:pt x="11819" y="0"/>
                </a:moveTo>
                <a:lnTo>
                  <a:pt x="11819" y="25"/>
                </a:lnTo>
                <a:lnTo>
                  <a:pt x="11691" y="25"/>
                </a:lnTo>
                <a:lnTo>
                  <a:pt x="11691" y="0"/>
                </a:lnTo>
                <a:lnTo>
                  <a:pt x="11819" y="0"/>
                </a:lnTo>
                <a:close/>
                <a:moveTo>
                  <a:pt x="11561" y="0"/>
                </a:moveTo>
                <a:lnTo>
                  <a:pt x="11561" y="25"/>
                </a:lnTo>
                <a:lnTo>
                  <a:pt x="11432" y="25"/>
                </a:lnTo>
                <a:lnTo>
                  <a:pt x="11432" y="0"/>
                </a:lnTo>
                <a:lnTo>
                  <a:pt x="11561" y="0"/>
                </a:lnTo>
                <a:close/>
                <a:moveTo>
                  <a:pt x="11303" y="0"/>
                </a:moveTo>
                <a:lnTo>
                  <a:pt x="11303" y="25"/>
                </a:lnTo>
                <a:lnTo>
                  <a:pt x="11174" y="25"/>
                </a:lnTo>
                <a:lnTo>
                  <a:pt x="11174" y="0"/>
                </a:lnTo>
                <a:lnTo>
                  <a:pt x="11303" y="0"/>
                </a:lnTo>
                <a:close/>
                <a:moveTo>
                  <a:pt x="11045" y="0"/>
                </a:moveTo>
                <a:lnTo>
                  <a:pt x="11045" y="25"/>
                </a:lnTo>
                <a:lnTo>
                  <a:pt x="10916" y="25"/>
                </a:lnTo>
                <a:lnTo>
                  <a:pt x="10916" y="0"/>
                </a:lnTo>
                <a:lnTo>
                  <a:pt x="11045" y="0"/>
                </a:lnTo>
                <a:close/>
                <a:moveTo>
                  <a:pt x="10787" y="0"/>
                </a:moveTo>
                <a:lnTo>
                  <a:pt x="10787" y="25"/>
                </a:lnTo>
                <a:lnTo>
                  <a:pt x="10658" y="25"/>
                </a:lnTo>
                <a:lnTo>
                  <a:pt x="10658" y="0"/>
                </a:lnTo>
                <a:lnTo>
                  <a:pt x="10787" y="0"/>
                </a:lnTo>
                <a:close/>
                <a:moveTo>
                  <a:pt x="10529" y="0"/>
                </a:moveTo>
                <a:lnTo>
                  <a:pt x="10529" y="25"/>
                </a:lnTo>
                <a:lnTo>
                  <a:pt x="10400" y="25"/>
                </a:lnTo>
                <a:lnTo>
                  <a:pt x="10400" y="0"/>
                </a:lnTo>
                <a:lnTo>
                  <a:pt x="10529" y="0"/>
                </a:lnTo>
                <a:close/>
                <a:moveTo>
                  <a:pt x="10270" y="0"/>
                </a:moveTo>
                <a:lnTo>
                  <a:pt x="10270" y="25"/>
                </a:lnTo>
                <a:lnTo>
                  <a:pt x="10142" y="25"/>
                </a:lnTo>
                <a:lnTo>
                  <a:pt x="10142" y="0"/>
                </a:lnTo>
                <a:lnTo>
                  <a:pt x="10270" y="0"/>
                </a:lnTo>
                <a:close/>
                <a:moveTo>
                  <a:pt x="10012" y="0"/>
                </a:moveTo>
                <a:lnTo>
                  <a:pt x="10012" y="25"/>
                </a:lnTo>
                <a:lnTo>
                  <a:pt x="9884" y="25"/>
                </a:lnTo>
                <a:lnTo>
                  <a:pt x="9884" y="0"/>
                </a:lnTo>
                <a:lnTo>
                  <a:pt x="10012" y="0"/>
                </a:lnTo>
                <a:close/>
                <a:moveTo>
                  <a:pt x="9754" y="0"/>
                </a:moveTo>
                <a:lnTo>
                  <a:pt x="9754" y="25"/>
                </a:lnTo>
                <a:lnTo>
                  <a:pt x="9626" y="25"/>
                </a:lnTo>
                <a:lnTo>
                  <a:pt x="9626" y="0"/>
                </a:lnTo>
                <a:lnTo>
                  <a:pt x="9754" y="0"/>
                </a:lnTo>
                <a:close/>
                <a:moveTo>
                  <a:pt x="9496" y="0"/>
                </a:moveTo>
                <a:lnTo>
                  <a:pt x="9496" y="25"/>
                </a:lnTo>
                <a:lnTo>
                  <a:pt x="9368" y="25"/>
                </a:lnTo>
                <a:lnTo>
                  <a:pt x="9368" y="0"/>
                </a:lnTo>
                <a:lnTo>
                  <a:pt x="9496" y="0"/>
                </a:lnTo>
                <a:close/>
                <a:moveTo>
                  <a:pt x="9238" y="0"/>
                </a:moveTo>
                <a:lnTo>
                  <a:pt x="9238" y="25"/>
                </a:lnTo>
                <a:lnTo>
                  <a:pt x="9110" y="25"/>
                </a:lnTo>
                <a:lnTo>
                  <a:pt x="9110" y="0"/>
                </a:lnTo>
                <a:lnTo>
                  <a:pt x="9238" y="0"/>
                </a:lnTo>
                <a:close/>
                <a:moveTo>
                  <a:pt x="8980" y="0"/>
                </a:moveTo>
                <a:lnTo>
                  <a:pt x="8980" y="25"/>
                </a:lnTo>
                <a:lnTo>
                  <a:pt x="8852" y="25"/>
                </a:lnTo>
                <a:lnTo>
                  <a:pt x="8852" y="0"/>
                </a:lnTo>
                <a:lnTo>
                  <a:pt x="8980" y="0"/>
                </a:lnTo>
                <a:close/>
                <a:moveTo>
                  <a:pt x="8722" y="0"/>
                </a:moveTo>
                <a:lnTo>
                  <a:pt x="8722" y="25"/>
                </a:lnTo>
                <a:lnTo>
                  <a:pt x="8592" y="25"/>
                </a:lnTo>
                <a:lnTo>
                  <a:pt x="8592" y="0"/>
                </a:lnTo>
                <a:lnTo>
                  <a:pt x="8722" y="0"/>
                </a:lnTo>
                <a:close/>
                <a:moveTo>
                  <a:pt x="8464" y="0"/>
                </a:moveTo>
                <a:lnTo>
                  <a:pt x="8464" y="25"/>
                </a:lnTo>
                <a:lnTo>
                  <a:pt x="8334" y="25"/>
                </a:lnTo>
                <a:lnTo>
                  <a:pt x="8334" y="0"/>
                </a:lnTo>
                <a:lnTo>
                  <a:pt x="8464" y="0"/>
                </a:lnTo>
                <a:close/>
                <a:moveTo>
                  <a:pt x="8206" y="0"/>
                </a:moveTo>
                <a:lnTo>
                  <a:pt x="8206" y="25"/>
                </a:lnTo>
                <a:lnTo>
                  <a:pt x="8076" y="25"/>
                </a:lnTo>
                <a:lnTo>
                  <a:pt x="8076" y="0"/>
                </a:lnTo>
                <a:lnTo>
                  <a:pt x="8206" y="0"/>
                </a:lnTo>
                <a:close/>
                <a:moveTo>
                  <a:pt x="7948" y="0"/>
                </a:moveTo>
                <a:lnTo>
                  <a:pt x="7948" y="25"/>
                </a:lnTo>
                <a:lnTo>
                  <a:pt x="7818" y="25"/>
                </a:lnTo>
                <a:lnTo>
                  <a:pt x="7818" y="0"/>
                </a:lnTo>
                <a:lnTo>
                  <a:pt x="7948" y="0"/>
                </a:lnTo>
                <a:close/>
                <a:moveTo>
                  <a:pt x="7690" y="0"/>
                </a:moveTo>
                <a:lnTo>
                  <a:pt x="7690" y="25"/>
                </a:lnTo>
                <a:lnTo>
                  <a:pt x="7560" y="25"/>
                </a:lnTo>
                <a:lnTo>
                  <a:pt x="7560" y="0"/>
                </a:lnTo>
                <a:lnTo>
                  <a:pt x="7690" y="0"/>
                </a:lnTo>
                <a:close/>
                <a:moveTo>
                  <a:pt x="7431" y="0"/>
                </a:moveTo>
                <a:lnTo>
                  <a:pt x="7431" y="25"/>
                </a:lnTo>
                <a:lnTo>
                  <a:pt x="7302" y="25"/>
                </a:lnTo>
                <a:lnTo>
                  <a:pt x="7302" y="0"/>
                </a:lnTo>
                <a:lnTo>
                  <a:pt x="7431" y="0"/>
                </a:lnTo>
                <a:close/>
                <a:moveTo>
                  <a:pt x="7173" y="0"/>
                </a:moveTo>
                <a:lnTo>
                  <a:pt x="7173" y="25"/>
                </a:lnTo>
                <a:lnTo>
                  <a:pt x="7044" y="25"/>
                </a:lnTo>
                <a:lnTo>
                  <a:pt x="7044" y="0"/>
                </a:lnTo>
                <a:lnTo>
                  <a:pt x="7173" y="0"/>
                </a:lnTo>
                <a:close/>
                <a:moveTo>
                  <a:pt x="6915" y="0"/>
                </a:moveTo>
                <a:lnTo>
                  <a:pt x="6915" y="25"/>
                </a:lnTo>
                <a:lnTo>
                  <a:pt x="6786" y="25"/>
                </a:lnTo>
                <a:lnTo>
                  <a:pt x="6786" y="0"/>
                </a:lnTo>
                <a:lnTo>
                  <a:pt x="6915" y="0"/>
                </a:lnTo>
                <a:close/>
                <a:moveTo>
                  <a:pt x="6657" y="0"/>
                </a:moveTo>
                <a:lnTo>
                  <a:pt x="6657" y="25"/>
                </a:lnTo>
                <a:lnTo>
                  <a:pt x="6528" y="25"/>
                </a:lnTo>
                <a:lnTo>
                  <a:pt x="6528" y="0"/>
                </a:lnTo>
                <a:lnTo>
                  <a:pt x="6657" y="0"/>
                </a:lnTo>
                <a:close/>
                <a:moveTo>
                  <a:pt x="6399" y="0"/>
                </a:moveTo>
                <a:lnTo>
                  <a:pt x="6399" y="25"/>
                </a:lnTo>
                <a:lnTo>
                  <a:pt x="6269" y="25"/>
                </a:lnTo>
                <a:lnTo>
                  <a:pt x="6269" y="0"/>
                </a:lnTo>
                <a:lnTo>
                  <a:pt x="6399" y="0"/>
                </a:lnTo>
                <a:close/>
                <a:moveTo>
                  <a:pt x="6141" y="0"/>
                </a:moveTo>
                <a:lnTo>
                  <a:pt x="6141" y="25"/>
                </a:lnTo>
                <a:lnTo>
                  <a:pt x="6011" y="25"/>
                </a:lnTo>
                <a:lnTo>
                  <a:pt x="6011" y="0"/>
                </a:lnTo>
                <a:lnTo>
                  <a:pt x="6141" y="0"/>
                </a:lnTo>
                <a:close/>
                <a:moveTo>
                  <a:pt x="5883" y="0"/>
                </a:moveTo>
                <a:lnTo>
                  <a:pt x="5883" y="25"/>
                </a:lnTo>
                <a:lnTo>
                  <a:pt x="5753" y="25"/>
                </a:lnTo>
                <a:lnTo>
                  <a:pt x="5753" y="0"/>
                </a:lnTo>
                <a:lnTo>
                  <a:pt x="5883" y="0"/>
                </a:lnTo>
                <a:close/>
                <a:moveTo>
                  <a:pt x="5625" y="0"/>
                </a:moveTo>
                <a:lnTo>
                  <a:pt x="5625" y="25"/>
                </a:lnTo>
                <a:lnTo>
                  <a:pt x="5495" y="25"/>
                </a:lnTo>
                <a:lnTo>
                  <a:pt x="5495" y="0"/>
                </a:lnTo>
                <a:lnTo>
                  <a:pt x="5625" y="0"/>
                </a:lnTo>
                <a:close/>
                <a:moveTo>
                  <a:pt x="5366" y="0"/>
                </a:moveTo>
                <a:lnTo>
                  <a:pt x="5366" y="25"/>
                </a:lnTo>
                <a:lnTo>
                  <a:pt x="5237" y="25"/>
                </a:lnTo>
                <a:lnTo>
                  <a:pt x="5237" y="0"/>
                </a:lnTo>
                <a:lnTo>
                  <a:pt x="5366" y="0"/>
                </a:lnTo>
                <a:close/>
                <a:moveTo>
                  <a:pt x="5107" y="0"/>
                </a:moveTo>
                <a:lnTo>
                  <a:pt x="5107" y="25"/>
                </a:lnTo>
                <a:lnTo>
                  <a:pt x="4979" y="25"/>
                </a:lnTo>
                <a:lnTo>
                  <a:pt x="4979" y="0"/>
                </a:lnTo>
                <a:lnTo>
                  <a:pt x="5107" y="0"/>
                </a:lnTo>
                <a:close/>
                <a:moveTo>
                  <a:pt x="4849" y="0"/>
                </a:moveTo>
                <a:lnTo>
                  <a:pt x="4849" y="25"/>
                </a:lnTo>
                <a:lnTo>
                  <a:pt x="4721" y="25"/>
                </a:lnTo>
                <a:lnTo>
                  <a:pt x="4721" y="0"/>
                </a:lnTo>
                <a:lnTo>
                  <a:pt x="4849" y="0"/>
                </a:lnTo>
                <a:close/>
                <a:moveTo>
                  <a:pt x="4591" y="0"/>
                </a:moveTo>
                <a:lnTo>
                  <a:pt x="4591" y="25"/>
                </a:lnTo>
                <a:lnTo>
                  <a:pt x="4463" y="25"/>
                </a:lnTo>
                <a:lnTo>
                  <a:pt x="4463" y="0"/>
                </a:lnTo>
                <a:lnTo>
                  <a:pt x="4591" y="0"/>
                </a:lnTo>
                <a:close/>
                <a:moveTo>
                  <a:pt x="4333" y="0"/>
                </a:moveTo>
                <a:lnTo>
                  <a:pt x="4333" y="25"/>
                </a:lnTo>
                <a:lnTo>
                  <a:pt x="4205" y="25"/>
                </a:lnTo>
                <a:lnTo>
                  <a:pt x="4205" y="0"/>
                </a:lnTo>
                <a:lnTo>
                  <a:pt x="4333" y="0"/>
                </a:lnTo>
                <a:close/>
                <a:moveTo>
                  <a:pt x="4075" y="0"/>
                </a:moveTo>
                <a:lnTo>
                  <a:pt x="4075" y="25"/>
                </a:lnTo>
                <a:lnTo>
                  <a:pt x="3947" y="25"/>
                </a:lnTo>
                <a:lnTo>
                  <a:pt x="3947" y="0"/>
                </a:lnTo>
                <a:lnTo>
                  <a:pt x="4075" y="0"/>
                </a:lnTo>
                <a:close/>
                <a:moveTo>
                  <a:pt x="3817" y="0"/>
                </a:moveTo>
                <a:lnTo>
                  <a:pt x="3817" y="25"/>
                </a:lnTo>
                <a:lnTo>
                  <a:pt x="3689" y="25"/>
                </a:lnTo>
                <a:lnTo>
                  <a:pt x="3689" y="0"/>
                </a:lnTo>
                <a:lnTo>
                  <a:pt x="3817" y="0"/>
                </a:lnTo>
                <a:close/>
                <a:moveTo>
                  <a:pt x="3559" y="0"/>
                </a:moveTo>
                <a:lnTo>
                  <a:pt x="3559" y="25"/>
                </a:lnTo>
                <a:lnTo>
                  <a:pt x="3430" y="25"/>
                </a:lnTo>
                <a:lnTo>
                  <a:pt x="3430" y="0"/>
                </a:lnTo>
                <a:lnTo>
                  <a:pt x="3559" y="0"/>
                </a:lnTo>
                <a:close/>
                <a:moveTo>
                  <a:pt x="3301" y="0"/>
                </a:moveTo>
                <a:lnTo>
                  <a:pt x="3301" y="25"/>
                </a:lnTo>
                <a:lnTo>
                  <a:pt x="3172" y="25"/>
                </a:lnTo>
                <a:lnTo>
                  <a:pt x="3172" y="0"/>
                </a:lnTo>
                <a:lnTo>
                  <a:pt x="3301" y="0"/>
                </a:lnTo>
                <a:close/>
                <a:moveTo>
                  <a:pt x="3043" y="0"/>
                </a:moveTo>
                <a:lnTo>
                  <a:pt x="3043" y="25"/>
                </a:lnTo>
                <a:lnTo>
                  <a:pt x="2914" y="25"/>
                </a:lnTo>
                <a:lnTo>
                  <a:pt x="2914" y="0"/>
                </a:lnTo>
                <a:lnTo>
                  <a:pt x="3043" y="0"/>
                </a:lnTo>
                <a:close/>
                <a:moveTo>
                  <a:pt x="2785" y="0"/>
                </a:moveTo>
                <a:lnTo>
                  <a:pt x="2785" y="25"/>
                </a:lnTo>
                <a:lnTo>
                  <a:pt x="2656" y="25"/>
                </a:lnTo>
                <a:lnTo>
                  <a:pt x="2656" y="0"/>
                </a:lnTo>
                <a:lnTo>
                  <a:pt x="2785" y="0"/>
                </a:lnTo>
                <a:close/>
                <a:moveTo>
                  <a:pt x="2527" y="0"/>
                </a:moveTo>
                <a:lnTo>
                  <a:pt x="2527" y="25"/>
                </a:lnTo>
                <a:lnTo>
                  <a:pt x="2398" y="25"/>
                </a:lnTo>
                <a:lnTo>
                  <a:pt x="2398" y="0"/>
                </a:lnTo>
                <a:lnTo>
                  <a:pt x="2527" y="0"/>
                </a:lnTo>
                <a:close/>
                <a:moveTo>
                  <a:pt x="2268" y="0"/>
                </a:moveTo>
                <a:lnTo>
                  <a:pt x="2268" y="25"/>
                </a:lnTo>
                <a:lnTo>
                  <a:pt x="2139" y="25"/>
                </a:lnTo>
                <a:lnTo>
                  <a:pt x="2139" y="0"/>
                </a:lnTo>
                <a:lnTo>
                  <a:pt x="2268" y="0"/>
                </a:lnTo>
                <a:close/>
                <a:moveTo>
                  <a:pt x="2010" y="0"/>
                </a:moveTo>
                <a:lnTo>
                  <a:pt x="2010" y="25"/>
                </a:lnTo>
                <a:lnTo>
                  <a:pt x="1881" y="25"/>
                </a:lnTo>
                <a:lnTo>
                  <a:pt x="1881" y="0"/>
                </a:lnTo>
                <a:lnTo>
                  <a:pt x="2010" y="0"/>
                </a:lnTo>
                <a:close/>
                <a:moveTo>
                  <a:pt x="1752" y="0"/>
                </a:moveTo>
                <a:lnTo>
                  <a:pt x="1752" y="25"/>
                </a:lnTo>
                <a:lnTo>
                  <a:pt x="1623" y="25"/>
                </a:lnTo>
                <a:lnTo>
                  <a:pt x="1623" y="0"/>
                </a:lnTo>
                <a:lnTo>
                  <a:pt x="1752" y="0"/>
                </a:lnTo>
                <a:close/>
                <a:moveTo>
                  <a:pt x="1494" y="0"/>
                </a:moveTo>
                <a:lnTo>
                  <a:pt x="1494" y="25"/>
                </a:lnTo>
                <a:lnTo>
                  <a:pt x="1365" y="25"/>
                </a:lnTo>
                <a:lnTo>
                  <a:pt x="1365" y="0"/>
                </a:lnTo>
                <a:lnTo>
                  <a:pt x="1494" y="0"/>
                </a:lnTo>
                <a:close/>
                <a:moveTo>
                  <a:pt x="1236" y="0"/>
                </a:moveTo>
                <a:lnTo>
                  <a:pt x="1236" y="25"/>
                </a:lnTo>
                <a:lnTo>
                  <a:pt x="1106" y="25"/>
                </a:lnTo>
                <a:lnTo>
                  <a:pt x="1106" y="0"/>
                </a:lnTo>
                <a:lnTo>
                  <a:pt x="1236" y="0"/>
                </a:lnTo>
                <a:close/>
                <a:moveTo>
                  <a:pt x="1004" y="90"/>
                </a:moveTo>
                <a:lnTo>
                  <a:pt x="1023" y="108"/>
                </a:lnTo>
                <a:lnTo>
                  <a:pt x="931" y="199"/>
                </a:lnTo>
                <a:lnTo>
                  <a:pt x="913" y="181"/>
                </a:lnTo>
                <a:lnTo>
                  <a:pt x="1004" y="90"/>
                </a:lnTo>
                <a:close/>
                <a:moveTo>
                  <a:pt x="821" y="273"/>
                </a:moveTo>
                <a:lnTo>
                  <a:pt x="840" y="290"/>
                </a:lnTo>
                <a:lnTo>
                  <a:pt x="748" y="381"/>
                </a:lnTo>
                <a:lnTo>
                  <a:pt x="731" y="363"/>
                </a:lnTo>
                <a:lnTo>
                  <a:pt x="821" y="273"/>
                </a:lnTo>
                <a:close/>
                <a:moveTo>
                  <a:pt x="640" y="454"/>
                </a:moveTo>
                <a:lnTo>
                  <a:pt x="657" y="473"/>
                </a:lnTo>
                <a:lnTo>
                  <a:pt x="567" y="564"/>
                </a:lnTo>
                <a:lnTo>
                  <a:pt x="548" y="546"/>
                </a:lnTo>
                <a:lnTo>
                  <a:pt x="640" y="454"/>
                </a:lnTo>
                <a:close/>
                <a:moveTo>
                  <a:pt x="457" y="637"/>
                </a:moveTo>
                <a:lnTo>
                  <a:pt x="475" y="656"/>
                </a:lnTo>
                <a:lnTo>
                  <a:pt x="384" y="746"/>
                </a:lnTo>
                <a:lnTo>
                  <a:pt x="365" y="729"/>
                </a:lnTo>
                <a:lnTo>
                  <a:pt x="457" y="637"/>
                </a:lnTo>
                <a:close/>
                <a:moveTo>
                  <a:pt x="274" y="819"/>
                </a:moveTo>
                <a:lnTo>
                  <a:pt x="292" y="838"/>
                </a:lnTo>
                <a:lnTo>
                  <a:pt x="201" y="929"/>
                </a:lnTo>
                <a:lnTo>
                  <a:pt x="183" y="911"/>
                </a:lnTo>
                <a:lnTo>
                  <a:pt x="274" y="8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598" tIns="91298" rIns="182598" bIns="91298" numCol="1" anchor="t" anchorCtr="0" compatLnSpc="1">
            <a:prstTxWarp prst="textNoShape">
              <a:avLst/>
            </a:prstTxWarp>
          </a:bodyPr>
          <a:lstStyle/>
          <a:p>
            <a:endParaRPr lang="en-US" sz="3596" dirty="0"/>
          </a:p>
        </p:txBody>
      </p:sp>
      <p:sp>
        <p:nvSpPr>
          <p:cNvPr id="31" name="Freeform 36"/>
          <p:cNvSpPr>
            <a:spLocks noEditPoints="1"/>
          </p:cNvSpPr>
          <p:nvPr/>
        </p:nvSpPr>
        <p:spPr bwMode="auto">
          <a:xfrm>
            <a:off x="13486241" y="11630757"/>
            <a:ext cx="10594444" cy="878114"/>
          </a:xfrm>
          <a:custGeom>
            <a:avLst/>
            <a:gdLst>
              <a:gd name="T0" fmla="*/ 13239 w 13369"/>
              <a:gd name="T1" fmla="*/ 1110 h 1110"/>
              <a:gd name="T2" fmla="*/ 0 w 13369"/>
              <a:gd name="T3" fmla="*/ 17 h 1110"/>
              <a:gd name="T4" fmla="*/ 183 w 13369"/>
              <a:gd name="T5" fmla="*/ 200 h 1110"/>
              <a:gd name="T6" fmla="*/ 365 w 13369"/>
              <a:gd name="T7" fmla="*/ 383 h 1110"/>
              <a:gd name="T8" fmla="*/ 548 w 13369"/>
              <a:gd name="T9" fmla="*/ 565 h 1110"/>
              <a:gd name="T10" fmla="*/ 731 w 13369"/>
              <a:gd name="T11" fmla="*/ 748 h 1110"/>
              <a:gd name="T12" fmla="*/ 913 w 13369"/>
              <a:gd name="T13" fmla="*/ 930 h 1110"/>
              <a:gd name="T14" fmla="*/ 1108 w 13369"/>
              <a:gd name="T15" fmla="*/ 1110 h 1110"/>
              <a:gd name="T16" fmla="*/ 1366 w 13369"/>
              <a:gd name="T17" fmla="*/ 1110 h 1110"/>
              <a:gd name="T18" fmla="*/ 1624 w 13369"/>
              <a:gd name="T19" fmla="*/ 1110 h 1110"/>
              <a:gd name="T20" fmla="*/ 1882 w 13369"/>
              <a:gd name="T21" fmla="*/ 1110 h 1110"/>
              <a:gd name="T22" fmla="*/ 2140 w 13369"/>
              <a:gd name="T23" fmla="*/ 1110 h 1110"/>
              <a:gd name="T24" fmla="*/ 2398 w 13369"/>
              <a:gd name="T25" fmla="*/ 1110 h 1110"/>
              <a:gd name="T26" fmla="*/ 2656 w 13369"/>
              <a:gd name="T27" fmla="*/ 1110 h 1110"/>
              <a:gd name="T28" fmla="*/ 2914 w 13369"/>
              <a:gd name="T29" fmla="*/ 1110 h 1110"/>
              <a:gd name="T30" fmla="*/ 3173 w 13369"/>
              <a:gd name="T31" fmla="*/ 1110 h 1110"/>
              <a:gd name="T32" fmla="*/ 3431 w 13369"/>
              <a:gd name="T33" fmla="*/ 1110 h 1110"/>
              <a:gd name="T34" fmla="*/ 3689 w 13369"/>
              <a:gd name="T35" fmla="*/ 1110 h 1110"/>
              <a:gd name="T36" fmla="*/ 3947 w 13369"/>
              <a:gd name="T37" fmla="*/ 1110 h 1110"/>
              <a:gd name="T38" fmla="*/ 4205 w 13369"/>
              <a:gd name="T39" fmla="*/ 1110 h 1110"/>
              <a:gd name="T40" fmla="*/ 4463 w 13369"/>
              <a:gd name="T41" fmla="*/ 1110 h 1110"/>
              <a:gd name="T42" fmla="*/ 4721 w 13369"/>
              <a:gd name="T43" fmla="*/ 1110 h 1110"/>
              <a:gd name="T44" fmla="*/ 4979 w 13369"/>
              <a:gd name="T45" fmla="*/ 1110 h 1110"/>
              <a:gd name="T46" fmla="*/ 5237 w 13369"/>
              <a:gd name="T47" fmla="*/ 1110 h 1110"/>
              <a:gd name="T48" fmla="*/ 5495 w 13369"/>
              <a:gd name="T49" fmla="*/ 1110 h 1110"/>
              <a:gd name="T50" fmla="*/ 5753 w 13369"/>
              <a:gd name="T51" fmla="*/ 1110 h 1110"/>
              <a:gd name="T52" fmla="*/ 6012 w 13369"/>
              <a:gd name="T53" fmla="*/ 1110 h 1110"/>
              <a:gd name="T54" fmla="*/ 6270 w 13369"/>
              <a:gd name="T55" fmla="*/ 1110 h 1110"/>
              <a:gd name="T56" fmla="*/ 6528 w 13369"/>
              <a:gd name="T57" fmla="*/ 1110 h 1110"/>
              <a:gd name="T58" fmla="*/ 6786 w 13369"/>
              <a:gd name="T59" fmla="*/ 1110 h 1110"/>
              <a:gd name="T60" fmla="*/ 7045 w 13369"/>
              <a:gd name="T61" fmla="*/ 1110 h 1110"/>
              <a:gd name="T62" fmla="*/ 7303 w 13369"/>
              <a:gd name="T63" fmla="*/ 1110 h 1110"/>
              <a:gd name="T64" fmla="*/ 7561 w 13369"/>
              <a:gd name="T65" fmla="*/ 1110 h 1110"/>
              <a:gd name="T66" fmla="*/ 7819 w 13369"/>
              <a:gd name="T67" fmla="*/ 1110 h 1110"/>
              <a:gd name="T68" fmla="*/ 8077 w 13369"/>
              <a:gd name="T69" fmla="*/ 1110 h 1110"/>
              <a:gd name="T70" fmla="*/ 8336 w 13369"/>
              <a:gd name="T71" fmla="*/ 1110 h 1110"/>
              <a:gd name="T72" fmla="*/ 8594 w 13369"/>
              <a:gd name="T73" fmla="*/ 1110 h 1110"/>
              <a:gd name="T74" fmla="*/ 8852 w 13369"/>
              <a:gd name="T75" fmla="*/ 1110 h 1110"/>
              <a:gd name="T76" fmla="*/ 9110 w 13369"/>
              <a:gd name="T77" fmla="*/ 1110 h 1110"/>
              <a:gd name="T78" fmla="*/ 9368 w 13369"/>
              <a:gd name="T79" fmla="*/ 1110 h 1110"/>
              <a:gd name="T80" fmla="*/ 9626 w 13369"/>
              <a:gd name="T81" fmla="*/ 1110 h 1110"/>
              <a:gd name="T82" fmla="*/ 9884 w 13369"/>
              <a:gd name="T83" fmla="*/ 1110 h 1110"/>
              <a:gd name="T84" fmla="*/ 10142 w 13369"/>
              <a:gd name="T85" fmla="*/ 1110 h 1110"/>
              <a:gd name="T86" fmla="*/ 10400 w 13369"/>
              <a:gd name="T87" fmla="*/ 1110 h 1110"/>
              <a:gd name="T88" fmla="*/ 10658 w 13369"/>
              <a:gd name="T89" fmla="*/ 1110 h 1110"/>
              <a:gd name="T90" fmla="*/ 10916 w 13369"/>
              <a:gd name="T91" fmla="*/ 1110 h 1110"/>
              <a:gd name="T92" fmla="*/ 11175 w 13369"/>
              <a:gd name="T93" fmla="*/ 1110 h 1110"/>
              <a:gd name="T94" fmla="*/ 11433 w 13369"/>
              <a:gd name="T95" fmla="*/ 1110 h 1110"/>
              <a:gd name="T96" fmla="*/ 11691 w 13369"/>
              <a:gd name="T97" fmla="*/ 1110 h 1110"/>
              <a:gd name="T98" fmla="*/ 11949 w 13369"/>
              <a:gd name="T99" fmla="*/ 1110 h 1110"/>
              <a:gd name="T100" fmla="*/ 12207 w 13369"/>
              <a:gd name="T101" fmla="*/ 1110 h 1110"/>
              <a:gd name="T102" fmla="*/ 12465 w 13369"/>
              <a:gd name="T103" fmla="*/ 1110 h 1110"/>
              <a:gd name="T104" fmla="*/ 12723 w 13369"/>
              <a:gd name="T105" fmla="*/ 1110 h 1110"/>
              <a:gd name="T106" fmla="*/ 12981 w 13369"/>
              <a:gd name="T107" fmla="*/ 111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369" h="1110">
                <a:moveTo>
                  <a:pt x="13239" y="1110"/>
                </a:moveTo>
                <a:lnTo>
                  <a:pt x="13239" y="1084"/>
                </a:lnTo>
                <a:lnTo>
                  <a:pt x="13369" y="1084"/>
                </a:lnTo>
                <a:lnTo>
                  <a:pt x="13369" y="1110"/>
                </a:lnTo>
                <a:lnTo>
                  <a:pt x="13239" y="1110"/>
                </a:lnTo>
                <a:close/>
                <a:moveTo>
                  <a:pt x="0" y="17"/>
                </a:moveTo>
                <a:lnTo>
                  <a:pt x="19" y="0"/>
                </a:lnTo>
                <a:lnTo>
                  <a:pt x="110" y="90"/>
                </a:lnTo>
                <a:lnTo>
                  <a:pt x="92" y="108"/>
                </a:lnTo>
                <a:lnTo>
                  <a:pt x="0" y="17"/>
                </a:lnTo>
                <a:close/>
                <a:moveTo>
                  <a:pt x="183" y="200"/>
                </a:moveTo>
                <a:lnTo>
                  <a:pt x="202" y="181"/>
                </a:lnTo>
                <a:lnTo>
                  <a:pt x="292" y="273"/>
                </a:lnTo>
                <a:lnTo>
                  <a:pt x="275" y="291"/>
                </a:lnTo>
                <a:lnTo>
                  <a:pt x="183" y="200"/>
                </a:lnTo>
                <a:close/>
                <a:moveTo>
                  <a:pt x="365" y="383"/>
                </a:moveTo>
                <a:lnTo>
                  <a:pt x="384" y="364"/>
                </a:lnTo>
                <a:lnTo>
                  <a:pt x="475" y="456"/>
                </a:lnTo>
                <a:lnTo>
                  <a:pt x="457" y="473"/>
                </a:lnTo>
                <a:lnTo>
                  <a:pt x="365" y="383"/>
                </a:lnTo>
                <a:close/>
                <a:moveTo>
                  <a:pt x="548" y="565"/>
                </a:moveTo>
                <a:lnTo>
                  <a:pt x="566" y="546"/>
                </a:lnTo>
                <a:lnTo>
                  <a:pt x="658" y="638"/>
                </a:lnTo>
                <a:lnTo>
                  <a:pt x="639" y="656"/>
                </a:lnTo>
                <a:lnTo>
                  <a:pt x="548" y="565"/>
                </a:lnTo>
                <a:close/>
                <a:moveTo>
                  <a:pt x="731" y="748"/>
                </a:moveTo>
                <a:lnTo>
                  <a:pt x="748" y="729"/>
                </a:lnTo>
                <a:lnTo>
                  <a:pt x="840" y="821"/>
                </a:lnTo>
                <a:lnTo>
                  <a:pt x="821" y="839"/>
                </a:lnTo>
                <a:lnTo>
                  <a:pt x="731" y="748"/>
                </a:lnTo>
                <a:close/>
                <a:moveTo>
                  <a:pt x="913" y="930"/>
                </a:moveTo>
                <a:lnTo>
                  <a:pt x="931" y="912"/>
                </a:lnTo>
                <a:lnTo>
                  <a:pt x="1023" y="1003"/>
                </a:lnTo>
                <a:lnTo>
                  <a:pt x="1004" y="1021"/>
                </a:lnTo>
                <a:lnTo>
                  <a:pt x="913" y="930"/>
                </a:lnTo>
                <a:close/>
                <a:moveTo>
                  <a:pt x="1108" y="1110"/>
                </a:moveTo>
                <a:lnTo>
                  <a:pt x="1108" y="1084"/>
                </a:lnTo>
                <a:lnTo>
                  <a:pt x="1236" y="1084"/>
                </a:lnTo>
                <a:lnTo>
                  <a:pt x="1236" y="1110"/>
                </a:lnTo>
                <a:lnTo>
                  <a:pt x="1108" y="1110"/>
                </a:lnTo>
                <a:close/>
                <a:moveTo>
                  <a:pt x="1366" y="1110"/>
                </a:moveTo>
                <a:lnTo>
                  <a:pt x="1366" y="1084"/>
                </a:lnTo>
                <a:lnTo>
                  <a:pt x="1494" y="1084"/>
                </a:lnTo>
                <a:lnTo>
                  <a:pt x="1494" y="1110"/>
                </a:lnTo>
                <a:lnTo>
                  <a:pt x="1366" y="1110"/>
                </a:lnTo>
                <a:close/>
                <a:moveTo>
                  <a:pt x="1624" y="1110"/>
                </a:moveTo>
                <a:lnTo>
                  <a:pt x="1624" y="1084"/>
                </a:lnTo>
                <a:lnTo>
                  <a:pt x="1752" y="1084"/>
                </a:lnTo>
                <a:lnTo>
                  <a:pt x="1752" y="1110"/>
                </a:lnTo>
                <a:lnTo>
                  <a:pt x="1624" y="1110"/>
                </a:lnTo>
                <a:close/>
                <a:moveTo>
                  <a:pt x="1882" y="1110"/>
                </a:moveTo>
                <a:lnTo>
                  <a:pt x="1882" y="1084"/>
                </a:lnTo>
                <a:lnTo>
                  <a:pt x="2011" y="1084"/>
                </a:lnTo>
                <a:lnTo>
                  <a:pt x="2011" y="1110"/>
                </a:lnTo>
                <a:lnTo>
                  <a:pt x="1882" y="1110"/>
                </a:lnTo>
                <a:close/>
                <a:moveTo>
                  <a:pt x="2140" y="1110"/>
                </a:moveTo>
                <a:lnTo>
                  <a:pt x="2140" y="1084"/>
                </a:lnTo>
                <a:lnTo>
                  <a:pt x="2269" y="1084"/>
                </a:lnTo>
                <a:lnTo>
                  <a:pt x="2269" y="1110"/>
                </a:lnTo>
                <a:lnTo>
                  <a:pt x="2140" y="1110"/>
                </a:lnTo>
                <a:close/>
                <a:moveTo>
                  <a:pt x="2398" y="1110"/>
                </a:moveTo>
                <a:lnTo>
                  <a:pt x="2398" y="1084"/>
                </a:lnTo>
                <a:lnTo>
                  <a:pt x="2527" y="1084"/>
                </a:lnTo>
                <a:lnTo>
                  <a:pt x="2527" y="1110"/>
                </a:lnTo>
                <a:lnTo>
                  <a:pt x="2398" y="1110"/>
                </a:lnTo>
                <a:close/>
                <a:moveTo>
                  <a:pt x="2656" y="1110"/>
                </a:moveTo>
                <a:lnTo>
                  <a:pt x="2656" y="1084"/>
                </a:lnTo>
                <a:lnTo>
                  <a:pt x="2785" y="1084"/>
                </a:lnTo>
                <a:lnTo>
                  <a:pt x="2785" y="1110"/>
                </a:lnTo>
                <a:lnTo>
                  <a:pt x="2656" y="1110"/>
                </a:lnTo>
                <a:close/>
                <a:moveTo>
                  <a:pt x="2914" y="1110"/>
                </a:moveTo>
                <a:lnTo>
                  <a:pt x="2914" y="1084"/>
                </a:lnTo>
                <a:lnTo>
                  <a:pt x="3043" y="1084"/>
                </a:lnTo>
                <a:lnTo>
                  <a:pt x="3043" y="1110"/>
                </a:lnTo>
                <a:lnTo>
                  <a:pt x="2914" y="1110"/>
                </a:lnTo>
                <a:close/>
                <a:moveTo>
                  <a:pt x="3173" y="1110"/>
                </a:moveTo>
                <a:lnTo>
                  <a:pt x="3173" y="1084"/>
                </a:lnTo>
                <a:lnTo>
                  <a:pt x="3301" y="1084"/>
                </a:lnTo>
                <a:lnTo>
                  <a:pt x="3301" y="1110"/>
                </a:lnTo>
                <a:lnTo>
                  <a:pt x="3173" y="1110"/>
                </a:lnTo>
                <a:close/>
                <a:moveTo>
                  <a:pt x="3431" y="1110"/>
                </a:moveTo>
                <a:lnTo>
                  <a:pt x="3431" y="1084"/>
                </a:lnTo>
                <a:lnTo>
                  <a:pt x="3559" y="1084"/>
                </a:lnTo>
                <a:lnTo>
                  <a:pt x="3559" y="1110"/>
                </a:lnTo>
                <a:lnTo>
                  <a:pt x="3431" y="1110"/>
                </a:lnTo>
                <a:close/>
                <a:moveTo>
                  <a:pt x="3689" y="1110"/>
                </a:moveTo>
                <a:lnTo>
                  <a:pt x="3689" y="1084"/>
                </a:lnTo>
                <a:lnTo>
                  <a:pt x="3818" y="1084"/>
                </a:lnTo>
                <a:lnTo>
                  <a:pt x="3818" y="1110"/>
                </a:lnTo>
                <a:lnTo>
                  <a:pt x="3689" y="1110"/>
                </a:lnTo>
                <a:close/>
                <a:moveTo>
                  <a:pt x="3947" y="1110"/>
                </a:moveTo>
                <a:lnTo>
                  <a:pt x="3947" y="1084"/>
                </a:lnTo>
                <a:lnTo>
                  <a:pt x="4076" y="1084"/>
                </a:lnTo>
                <a:lnTo>
                  <a:pt x="4076" y="1110"/>
                </a:lnTo>
                <a:lnTo>
                  <a:pt x="3947" y="1110"/>
                </a:lnTo>
                <a:close/>
                <a:moveTo>
                  <a:pt x="4205" y="1110"/>
                </a:moveTo>
                <a:lnTo>
                  <a:pt x="4205" y="1084"/>
                </a:lnTo>
                <a:lnTo>
                  <a:pt x="4335" y="1084"/>
                </a:lnTo>
                <a:lnTo>
                  <a:pt x="4335" y="1110"/>
                </a:lnTo>
                <a:lnTo>
                  <a:pt x="4205" y="1110"/>
                </a:lnTo>
                <a:close/>
                <a:moveTo>
                  <a:pt x="4463" y="1110"/>
                </a:moveTo>
                <a:lnTo>
                  <a:pt x="4463" y="1084"/>
                </a:lnTo>
                <a:lnTo>
                  <a:pt x="4593" y="1084"/>
                </a:lnTo>
                <a:lnTo>
                  <a:pt x="4593" y="1110"/>
                </a:lnTo>
                <a:lnTo>
                  <a:pt x="4463" y="1110"/>
                </a:lnTo>
                <a:close/>
                <a:moveTo>
                  <a:pt x="4721" y="1110"/>
                </a:moveTo>
                <a:lnTo>
                  <a:pt x="4721" y="1084"/>
                </a:lnTo>
                <a:lnTo>
                  <a:pt x="4851" y="1084"/>
                </a:lnTo>
                <a:lnTo>
                  <a:pt x="4851" y="1110"/>
                </a:lnTo>
                <a:lnTo>
                  <a:pt x="4721" y="1110"/>
                </a:lnTo>
                <a:close/>
                <a:moveTo>
                  <a:pt x="4979" y="1110"/>
                </a:moveTo>
                <a:lnTo>
                  <a:pt x="4979" y="1084"/>
                </a:lnTo>
                <a:lnTo>
                  <a:pt x="5109" y="1084"/>
                </a:lnTo>
                <a:lnTo>
                  <a:pt x="5109" y="1110"/>
                </a:lnTo>
                <a:lnTo>
                  <a:pt x="4979" y="1110"/>
                </a:lnTo>
                <a:close/>
                <a:moveTo>
                  <a:pt x="5237" y="1110"/>
                </a:moveTo>
                <a:lnTo>
                  <a:pt x="5237" y="1084"/>
                </a:lnTo>
                <a:lnTo>
                  <a:pt x="5367" y="1084"/>
                </a:lnTo>
                <a:lnTo>
                  <a:pt x="5367" y="1110"/>
                </a:lnTo>
                <a:lnTo>
                  <a:pt x="5237" y="1110"/>
                </a:lnTo>
                <a:close/>
                <a:moveTo>
                  <a:pt x="5495" y="1110"/>
                </a:moveTo>
                <a:lnTo>
                  <a:pt x="5495" y="1084"/>
                </a:lnTo>
                <a:lnTo>
                  <a:pt x="5625" y="1084"/>
                </a:lnTo>
                <a:lnTo>
                  <a:pt x="5625" y="1110"/>
                </a:lnTo>
                <a:lnTo>
                  <a:pt x="5495" y="1110"/>
                </a:lnTo>
                <a:close/>
                <a:moveTo>
                  <a:pt x="5753" y="1110"/>
                </a:moveTo>
                <a:lnTo>
                  <a:pt x="5753" y="1084"/>
                </a:lnTo>
                <a:lnTo>
                  <a:pt x="5883" y="1084"/>
                </a:lnTo>
                <a:lnTo>
                  <a:pt x="5883" y="1110"/>
                </a:lnTo>
                <a:lnTo>
                  <a:pt x="5753" y="1110"/>
                </a:lnTo>
                <a:close/>
                <a:moveTo>
                  <a:pt x="6012" y="1110"/>
                </a:moveTo>
                <a:lnTo>
                  <a:pt x="6012" y="1084"/>
                </a:lnTo>
                <a:lnTo>
                  <a:pt x="6141" y="1084"/>
                </a:lnTo>
                <a:lnTo>
                  <a:pt x="6141" y="1110"/>
                </a:lnTo>
                <a:lnTo>
                  <a:pt x="6012" y="1110"/>
                </a:lnTo>
                <a:close/>
                <a:moveTo>
                  <a:pt x="6270" y="1110"/>
                </a:moveTo>
                <a:lnTo>
                  <a:pt x="6270" y="1084"/>
                </a:lnTo>
                <a:lnTo>
                  <a:pt x="6399" y="1084"/>
                </a:lnTo>
                <a:lnTo>
                  <a:pt x="6399" y="1110"/>
                </a:lnTo>
                <a:lnTo>
                  <a:pt x="6270" y="1110"/>
                </a:lnTo>
                <a:close/>
                <a:moveTo>
                  <a:pt x="6528" y="1110"/>
                </a:moveTo>
                <a:lnTo>
                  <a:pt x="6528" y="1084"/>
                </a:lnTo>
                <a:lnTo>
                  <a:pt x="6657" y="1084"/>
                </a:lnTo>
                <a:lnTo>
                  <a:pt x="6657" y="1110"/>
                </a:lnTo>
                <a:lnTo>
                  <a:pt x="6528" y="1110"/>
                </a:lnTo>
                <a:close/>
                <a:moveTo>
                  <a:pt x="6786" y="1110"/>
                </a:moveTo>
                <a:lnTo>
                  <a:pt x="6786" y="1084"/>
                </a:lnTo>
                <a:lnTo>
                  <a:pt x="6915" y="1084"/>
                </a:lnTo>
                <a:lnTo>
                  <a:pt x="6915" y="1110"/>
                </a:lnTo>
                <a:lnTo>
                  <a:pt x="6786" y="1110"/>
                </a:lnTo>
                <a:close/>
                <a:moveTo>
                  <a:pt x="7045" y="1110"/>
                </a:moveTo>
                <a:lnTo>
                  <a:pt x="7045" y="1084"/>
                </a:lnTo>
                <a:lnTo>
                  <a:pt x="7174" y="1084"/>
                </a:lnTo>
                <a:lnTo>
                  <a:pt x="7174" y="1110"/>
                </a:lnTo>
                <a:lnTo>
                  <a:pt x="7045" y="1110"/>
                </a:lnTo>
                <a:close/>
                <a:moveTo>
                  <a:pt x="7303" y="1110"/>
                </a:moveTo>
                <a:lnTo>
                  <a:pt x="7303" y="1084"/>
                </a:lnTo>
                <a:lnTo>
                  <a:pt x="7432" y="1084"/>
                </a:lnTo>
                <a:lnTo>
                  <a:pt x="7432" y="1110"/>
                </a:lnTo>
                <a:lnTo>
                  <a:pt x="7303" y="1110"/>
                </a:lnTo>
                <a:close/>
                <a:moveTo>
                  <a:pt x="7561" y="1110"/>
                </a:moveTo>
                <a:lnTo>
                  <a:pt x="7561" y="1084"/>
                </a:lnTo>
                <a:lnTo>
                  <a:pt x="7690" y="1084"/>
                </a:lnTo>
                <a:lnTo>
                  <a:pt x="7690" y="1110"/>
                </a:lnTo>
                <a:lnTo>
                  <a:pt x="7561" y="1110"/>
                </a:lnTo>
                <a:close/>
                <a:moveTo>
                  <a:pt x="7819" y="1110"/>
                </a:moveTo>
                <a:lnTo>
                  <a:pt x="7819" y="1084"/>
                </a:lnTo>
                <a:lnTo>
                  <a:pt x="7948" y="1084"/>
                </a:lnTo>
                <a:lnTo>
                  <a:pt x="7948" y="1110"/>
                </a:lnTo>
                <a:lnTo>
                  <a:pt x="7819" y="1110"/>
                </a:lnTo>
                <a:close/>
                <a:moveTo>
                  <a:pt x="8077" y="1110"/>
                </a:moveTo>
                <a:lnTo>
                  <a:pt x="8077" y="1084"/>
                </a:lnTo>
                <a:lnTo>
                  <a:pt x="8206" y="1084"/>
                </a:lnTo>
                <a:lnTo>
                  <a:pt x="8206" y="1110"/>
                </a:lnTo>
                <a:lnTo>
                  <a:pt x="8077" y="1110"/>
                </a:lnTo>
                <a:close/>
                <a:moveTo>
                  <a:pt x="8336" y="1110"/>
                </a:moveTo>
                <a:lnTo>
                  <a:pt x="8336" y="1084"/>
                </a:lnTo>
                <a:lnTo>
                  <a:pt x="8464" y="1084"/>
                </a:lnTo>
                <a:lnTo>
                  <a:pt x="8464" y="1110"/>
                </a:lnTo>
                <a:lnTo>
                  <a:pt x="8336" y="1110"/>
                </a:lnTo>
                <a:close/>
                <a:moveTo>
                  <a:pt x="8594" y="1110"/>
                </a:moveTo>
                <a:lnTo>
                  <a:pt x="8594" y="1084"/>
                </a:lnTo>
                <a:lnTo>
                  <a:pt x="8722" y="1084"/>
                </a:lnTo>
                <a:lnTo>
                  <a:pt x="8722" y="1110"/>
                </a:lnTo>
                <a:lnTo>
                  <a:pt x="8594" y="1110"/>
                </a:lnTo>
                <a:close/>
                <a:moveTo>
                  <a:pt x="8852" y="1110"/>
                </a:moveTo>
                <a:lnTo>
                  <a:pt x="8852" y="1084"/>
                </a:lnTo>
                <a:lnTo>
                  <a:pt x="8980" y="1084"/>
                </a:lnTo>
                <a:lnTo>
                  <a:pt x="8980" y="1110"/>
                </a:lnTo>
                <a:lnTo>
                  <a:pt x="8852" y="1110"/>
                </a:lnTo>
                <a:close/>
                <a:moveTo>
                  <a:pt x="9110" y="1110"/>
                </a:moveTo>
                <a:lnTo>
                  <a:pt x="9110" y="1084"/>
                </a:lnTo>
                <a:lnTo>
                  <a:pt x="9238" y="1084"/>
                </a:lnTo>
                <a:lnTo>
                  <a:pt x="9238" y="1110"/>
                </a:lnTo>
                <a:lnTo>
                  <a:pt x="9110" y="1110"/>
                </a:lnTo>
                <a:close/>
                <a:moveTo>
                  <a:pt x="9368" y="1110"/>
                </a:moveTo>
                <a:lnTo>
                  <a:pt x="9368" y="1084"/>
                </a:lnTo>
                <a:lnTo>
                  <a:pt x="9496" y="1084"/>
                </a:lnTo>
                <a:lnTo>
                  <a:pt x="9496" y="1110"/>
                </a:lnTo>
                <a:lnTo>
                  <a:pt x="9368" y="1110"/>
                </a:lnTo>
                <a:close/>
                <a:moveTo>
                  <a:pt x="9626" y="1110"/>
                </a:moveTo>
                <a:lnTo>
                  <a:pt x="9626" y="1084"/>
                </a:lnTo>
                <a:lnTo>
                  <a:pt x="9754" y="1084"/>
                </a:lnTo>
                <a:lnTo>
                  <a:pt x="9754" y="1110"/>
                </a:lnTo>
                <a:lnTo>
                  <a:pt x="9626" y="1110"/>
                </a:lnTo>
                <a:close/>
                <a:moveTo>
                  <a:pt x="9884" y="1110"/>
                </a:moveTo>
                <a:lnTo>
                  <a:pt x="9884" y="1084"/>
                </a:lnTo>
                <a:lnTo>
                  <a:pt x="10013" y="1084"/>
                </a:lnTo>
                <a:lnTo>
                  <a:pt x="10013" y="1110"/>
                </a:lnTo>
                <a:lnTo>
                  <a:pt x="9884" y="1110"/>
                </a:lnTo>
                <a:close/>
                <a:moveTo>
                  <a:pt x="10142" y="1110"/>
                </a:moveTo>
                <a:lnTo>
                  <a:pt x="10142" y="1084"/>
                </a:lnTo>
                <a:lnTo>
                  <a:pt x="10271" y="1084"/>
                </a:lnTo>
                <a:lnTo>
                  <a:pt x="10271" y="1110"/>
                </a:lnTo>
                <a:lnTo>
                  <a:pt x="10142" y="1110"/>
                </a:lnTo>
                <a:close/>
                <a:moveTo>
                  <a:pt x="10400" y="1110"/>
                </a:moveTo>
                <a:lnTo>
                  <a:pt x="10400" y="1084"/>
                </a:lnTo>
                <a:lnTo>
                  <a:pt x="10530" y="1084"/>
                </a:lnTo>
                <a:lnTo>
                  <a:pt x="10530" y="1110"/>
                </a:lnTo>
                <a:lnTo>
                  <a:pt x="10400" y="1110"/>
                </a:lnTo>
                <a:close/>
                <a:moveTo>
                  <a:pt x="10658" y="1110"/>
                </a:moveTo>
                <a:lnTo>
                  <a:pt x="10658" y="1084"/>
                </a:lnTo>
                <a:lnTo>
                  <a:pt x="10788" y="1084"/>
                </a:lnTo>
                <a:lnTo>
                  <a:pt x="10788" y="1110"/>
                </a:lnTo>
                <a:lnTo>
                  <a:pt x="10658" y="1110"/>
                </a:lnTo>
                <a:close/>
                <a:moveTo>
                  <a:pt x="10916" y="1110"/>
                </a:moveTo>
                <a:lnTo>
                  <a:pt x="10916" y="1084"/>
                </a:lnTo>
                <a:lnTo>
                  <a:pt x="11046" y="1084"/>
                </a:lnTo>
                <a:lnTo>
                  <a:pt x="11046" y="1110"/>
                </a:lnTo>
                <a:lnTo>
                  <a:pt x="10916" y="1110"/>
                </a:lnTo>
                <a:close/>
                <a:moveTo>
                  <a:pt x="11175" y="1110"/>
                </a:moveTo>
                <a:lnTo>
                  <a:pt x="11175" y="1084"/>
                </a:lnTo>
                <a:lnTo>
                  <a:pt x="11304" y="1084"/>
                </a:lnTo>
                <a:lnTo>
                  <a:pt x="11304" y="1110"/>
                </a:lnTo>
                <a:lnTo>
                  <a:pt x="11175" y="1110"/>
                </a:lnTo>
                <a:close/>
                <a:moveTo>
                  <a:pt x="11433" y="1110"/>
                </a:moveTo>
                <a:lnTo>
                  <a:pt x="11433" y="1084"/>
                </a:lnTo>
                <a:lnTo>
                  <a:pt x="11562" y="1084"/>
                </a:lnTo>
                <a:lnTo>
                  <a:pt x="11562" y="1110"/>
                </a:lnTo>
                <a:lnTo>
                  <a:pt x="11433" y="1110"/>
                </a:lnTo>
                <a:close/>
                <a:moveTo>
                  <a:pt x="11691" y="1110"/>
                </a:moveTo>
                <a:lnTo>
                  <a:pt x="11691" y="1084"/>
                </a:lnTo>
                <a:lnTo>
                  <a:pt x="11820" y="1084"/>
                </a:lnTo>
                <a:lnTo>
                  <a:pt x="11820" y="1110"/>
                </a:lnTo>
                <a:lnTo>
                  <a:pt x="11691" y="1110"/>
                </a:lnTo>
                <a:close/>
                <a:moveTo>
                  <a:pt x="11949" y="1110"/>
                </a:moveTo>
                <a:lnTo>
                  <a:pt x="11949" y="1084"/>
                </a:lnTo>
                <a:lnTo>
                  <a:pt x="12078" y="1084"/>
                </a:lnTo>
                <a:lnTo>
                  <a:pt x="12078" y="1110"/>
                </a:lnTo>
                <a:lnTo>
                  <a:pt x="11949" y="1110"/>
                </a:lnTo>
                <a:close/>
                <a:moveTo>
                  <a:pt x="12207" y="1110"/>
                </a:moveTo>
                <a:lnTo>
                  <a:pt x="12207" y="1084"/>
                </a:lnTo>
                <a:lnTo>
                  <a:pt x="12337" y="1084"/>
                </a:lnTo>
                <a:lnTo>
                  <a:pt x="12337" y="1110"/>
                </a:lnTo>
                <a:lnTo>
                  <a:pt x="12207" y="1110"/>
                </a:lnTo>
                <a:close/>
                <a:moveTo>
                  <a:pt x="12465" y="1110"/>
                </a:moveTo>
                <a:lnTo>
                  <a:pt x="12465" y="1084"/>
                </a:lnTo>
                <a:lnTo>
                  <a:pt x="12595" y="1084"/>
                </a:lnTo>
                <a:lnTo>
                  <a:pt x="12595" y="1110"/>
                </a:lnTo>
                <a:lnTo>
                  <a:pt x="12465" y="1110"/>
                </a:lnTo>
                <a:close/>
                <a:moveTo>
                  <a:pt x="12723" y="1110"/>
                </a:moveTo>
                <a:lnTo>
                  <a:pt x="12723" y="1084"/>
                </a:lnTo>
                <a:lnTo>
                  <a:pt x="12853" y="1084"/>
                </a:lnTo>
                <a:lnTo>
                  <a:pt x="12853" y="1110"/>
                </a:lnTo>
                <a:lnTo>
                  <a:pt x="12723" y="1110"/>
                </a:lnTo>
                <a:close/>
                <a:moveTo>
                  <a:pt x="12981" y="1110"/>
                </a:moveTo>
                <a:lnTo>
                  <a:pt x="12981" y="1084"/>
                </a:lnTo>
                <a:lnTo>
                  <a:pt x="13111" y="1084"/>
                </a:lnTo>
                <a:lnTo>
                  <a:pt x="13111" y="1110"/>
                </a:lnTo>
                <a:lnTo>
                  <a:pt x="12981" y="1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598" tIns="91298" rIns="182598" bIns="91298" numCol="1" anchor="t" anchorCtr="0" compatLnSpc="1">
            <a:prstTxWarp prst="textNoShape">
              <a:avLst/>
            </a:prstTxWarp>
          </a:bodyPr>
          <a:lstStyle/>
          <a:p>
            <a:endParaRPr lang="en-US" sz="3596" dirty="0"/>
          </a:p>
        </p:txBody>
      </p:sp>
      <p:sp>
        <p:nvSpPr>
          <p:cNvPr id="114" name="Freeform 79"/>
          <p:cNvSpPr>
            <a:spLocks noChangeArrowheads="1"/>
          </p:cNvSpPr>
          <p:nvPr/>
        </p:nvSpPr>
        <p:spPr bwMode="auto">
          <a:xfrm>
            <a:off x="14334525" y="8820410"/>
            <a:ext cx="926128" cy="932984"/>
          </a:xfrm>
          <a:custGeom>
            <a:avLst/>
            <a:gdLst>
              <a:gd name="T0" fmla="*/ 106933 w 479"/>
              <a:gd name="T1" fmla="*/ 0 h 479"/>
              <a:gd name="T2" fmla="*/ 106933 w 479"/>
              <a:gd name="T3" fmla="*/ 0 h 479"/>
              <a:gd name="T4" fmla="*/ 0 w 479"/>
              <a:gd name="T5" fmla="*/ 107725 h 479"/>
              <a:gd name="T6" fmla="*/ 106933 w 479"/>
              <a:gd name="T7" fmla="*/ 215449 h 479"/>
              <a:gd name="T8" fmla="*/ 213866 w 479"/>
              <a:gd name="T9" fmla="*/ 107725 h 479"/>
              <a:gd name="T10" fmla="*/ 106933 w 479"/>
              <a:gd name="T11" fmla="*/ 0 h 479"/>
              <a:gd name="T12" fmla="*/ 198206 w 479"/>
              <a:gd name="T13" fmla="*/ 107725 h 479"/>
              <a:gd name="T14" fmla="*/ 198206 w 479"/>
              <a:gd name="T15" fmla="*/ 107725 h 479"/>
              <a:gd name="T16" fmla="*/ 178520 w 479"/>
              <a:gd name="T17" fmla="*/ 163615 h 479"/>
              <a:gd name="T18" fmla="*/ 174493 w 479"/>
              <a:gd name="T19" fmla="*/ 147840 h 479"/>
              <a:gd name="T20" fmla="*/ 178520 w 479"/>
              <a:gd name="T21" fmla="*/ 115838 h 479"/>
              <a:gd name="T22" fmla="*/ 166439 w 479"/>
              <a:gd name="T23" fmla="*/ 91949 h 479"/>
              <a:gd name="T24" fmla="*/ 142726 w 479"/>
              <a:gd name="T25" fmla="*/ 80230 h 479"/>
              <a:gd name="T26" fmla="*/ 154806 w 479"/>
              <a:gd name="T27" fmla="*/ 39664 h 479"/>
              <a:gd name="T28" fmla="*/ 131093 w 479"/>
              <a:gd name="T29" fmla="*/ 27945 h 479"/>
              <a:gd name="T30" fmla="*/ 134673 w 479"/>
              <a:gd name="T31" fmla="*/ 23889 h 479"/>
              <a:gd name="T32" fmla="*/ 198206 w 479"/>
              <a:gd name="T33" fmla="*/ 107725 h 479"/>
              <a:gd name="T34" fmla="*/ 94853 w 479"/>
              <a:gd name="T35" fmla="*/ 19832 h 479"/>
              <a:gd name="T36" fmla="*/ 94853 w 479"/>
              <a:gd name="T37" fmla="*/ 19832 h 479"/>
              <a:gd name="T38" fmla="*/ 83220 w 479"/>
              <a:gd name="T39" fmla="*/ 27945 h 479"/>
              <a:gd name="T40" fmla="*/ 67113 w 479"/>
              <a:gd name="T41" fmla="*/ 39664 h 479"/>
              <a:gd name="T42" fmla="*/ 51453 w 479"/>
              <a:gd name="T43" fmla="*/ 59947 h 479"/>
              <a:gd name="T44" fmla="*/ 59507 w 479"/>
              <a:gd name="T45" fmla="*/ 71666 h 479"/>
              <a:gd name="T46" fmla="*/ 79193 w 479"/>
              <a:gd name="T47" fmla="*/ 71666 h 479"/>
              <a:gd name="T48" fmla="*/ 110960 w 479"/>
              <a:gd name="T49" fmla="*/ 107725 h 479"/>
              <a:gd name="T50" fmla="*/ 83220 w 479"/>
              <a:gd name="T51" fmla="*/ 131613 h 479"/>
              <a:gd name="T52" fmla="*/ 79193 w 479"/>
              <a:gd name="T53" fmla="*/ 151896 h 479"/>
              <a:gd name="T54" fmla="*/ 79193 w 479"/>
              <a:gd name="T55" fmla="*/ 175785 h 479"/>
              <a:gd name="T56" fmla="*/ 59507 w 479"/>
              <a:gd name="T57" fmla="*/ 155502 h 479"/>
              <a:gd name="T58" fmla="*/ 55480 w 479"/>
              <a:gd name="T59" fmla="*/ 128008 h 479"/>
              <a:gd name="T60" fmla="*/ 39373 w 479"/>
              <a:gd name="T61" fmla="*/ 107725 h 479"/>
              <a:gd name="T62" fmla="*/ 47426 w 479"/>
              <a:gd name="T63" fmla="*/ 83836 h 479"/>
              <a:gd name="T64" fmla="*/ 23713 w 479"/>
              <a:gd name="T65" fmla="*/ 76173 h 479"/>
              <a:gd name="T66" fmla="*/ 94853 w 479"/>
              <a:gd name="T67" fmla="*/ 19832 h 479"/>
              <a:gd name="T68" fmla="*/ 79193 w 479"/>
              <a:gd name="T69" fmla="*/ 195617 h 479"/>
              <a:gd name="T70" fmla="*/ 79193 w 479"/>
              <a:gd name="T71" fmla="*/ 195617 h 479"/>
              <a:gd name="T72" fmla="*/ 91273 w 479"/>
              <a:gd name="T73" fmla="*/ 187504 h 479"/>
              <a:gd name="T74" fmla="*/ 106933 w 479"/>
              <a:gd name="T75" fmla="*/ 183447 h 479"/>
              <a:gd name="T76" fmla="*/ 131093 w 479"/>
              <a:gd name="T77" fmla="*/ 175785 h 479"/>
              <a:gd name="T78" fmla="*/ 158386 w 479"/>
              <a:gd name="T79" fmla="*/ 183447 h 479"/>
              <a:gd name="T80" fmla="*/ 106933 w 479"/>
              <a:gd name="T81" fmla="*/ 199674 h 479"/>
              <a:gd name="T82" fmla="*/ 79193 w 479"/>
              <a:gd name="T83" fmla="*/ 195617 h 4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68474" tIns="34238" rIns="68474" bIns="34238" anchor="ctr"/>
          <a:lstStyle/>
          <a:p>
            <a:endParaRPr lang="en-US" sz="3596" dirty="0"/>
          </a:p>
        </p:txBody>
      </p:sp>
      <p:sp>
        <p:nvSpPr>
          <p:cNvPr id="116" name="Rectangle 115"/>
          <p:cNvSpPr/>
          <p:nvPr/>
        </p:nvSpPr>
        <p:spPr>
          <a:xfrm>
            <a:off x="15933289" y="4227313"/>
            <a:ext cx="6876448" cy="765081"/>
          </a:xfrm>
          <a:prstGeom prst="rect">
            <a:avLst/>
          </a:prstGeom>
        </p:spPr>
        <p:txBody>
          <a:bodyPr wrap="square">
            <a:spAutoFit/>
          </a:bodyPr>
          <a:lstStyle/>
          <a:p>
            <a:pPr>
              <a:lnSpc>
                <a:spcPct val="120000"/>
              </a:lnSpc>
            </a:pPr>
            <a:r>
              <a:rPr lang="lv-LV" sz="4000" b="1" dirty="0">
                <a:solidFill>
                  <a:schemeClr val="bg1"/>
                </a:solidFill>
                <a:latin typeface="Georgia" panose="02040502050405020303" pitchFamily="18" charset="0"/>
                <a:cs typeface="Segoe UI" panose="020B0502040204020203" pitchFamily="34" charset="0"/>
              </a:rPr>
              <a:t> Iekļaujoša izglītība</a:t>
            </a:r>
            <a:endParaRPr lang="en-US" sz="4000" b="1" dirty="0">
              <a:solidFill>
                <a:schemeClr val="bg1"/>
              </a:solidFill>
              <a:latin typeface="Georgia" panose="02040502050405020303" pitchFamily="18" charset="0"/>
              <a:cs typeface="Segoe UI" panose="020B0502040204020203" pitchFamily="34" charset="0"/>
            </a:endParaRPr>
          </a:p>
        </p:txBody>
      </p:sp>
      <p:sp>
        <p:nvSpPr>
          <p:cNvPr id="133" name="Oval 132"/>
          <p:cNvSpPr/>
          <p:nvPr/>
        </p:nvSpPr>
        <p:spPr>
          <a:xfrm>
            <a:off x="4294333" y="6035526"/>
            <a:ext cx="1828800" cy="1828800"/>
          </a:xfrm>
          <a:prstGeom prst="ellipse">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chemeClr val="tx1">
                  <a:lumMod val="65000"/>
                  <a:lumOff val="35000"/>
                </a:schemeClr>
              </a:solidFill>
              <a:cs typeface="Montserrat" panose="02000000000000000000" pitchFamily="2" charset="0"/>
            </a:endParaRPr>
          </a:p>
        </p:txBody>
      </p:sp>
      <p:sp>
        <p:nvSpPr>
          <p:cNvPr id="134" name="Oval 133"/>
          <p:cNvSpPr/>
          <p:nvPr/>
        </p:nvSpPr>
        <p:spPr>
          <a:xfrm>
            <a:off x="2534631" y="8411696"/>
            <a:ext cx="1828800" cy="1828800"/>
          </a:xfrm>
          <a:prstGeom prst="ellipse">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chemeClr val="tx1">
                  <a:lumMod val="65000"/>
                  <a:lumOff val="35000"/>
                </a:schemeClr>
              </a:solidFill>
              <a:cs typeface="Montserrat" panose="02000000000000000000" pitchFamily="2" charset="0"/>
            </a:endParaRPr>
          </a:p>
        </p:txBody>
      </p:sp>
      <p:sp>
        <p:nvSpPr>
          <p:cNvPr id="135" name="Oval 134"/>
          <p:cNvSpPr/>
          <p:nvPr/>
        </p:nvSpPr>
        <p:spPr>
          <a:xfrm>
            <a:off x="5703557" y="8098008"/>
            <a:ext cx="1828800" cy="1828800"/>
          </a:xfrm>
          <a:prstGeom prst="ellipse">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chemeClr val="tx1">
                  <a:lumMod val="65000"/>
                  <a:lumOff val="35000"/>
                </a:schemeClr>
              </a:solidFill>
              <a:cs typeface="Montserrat" panose="02000000000000000000" pitchFamily="2" charset="0"/>
            </a:endParaRPr>
          </a:p>
        </p:txBody>
      </p:sp>
      <p:sp>
        <p:nvSpPr>
          <p:cNvPr id="144" name="TextBox 143"/>
          <p:cNvSpPr txBox="1"/>
          <p:nvPr/>
        </p:nvSpPr>
        <p:spPr>
          <a:xfrm>
            <a:off x="9735593" y="9841605"/>
            <a:ext cx="1119216" cy="584775"/>
          </a:xfrm>
          <a:prstGeom prst="rect">
            <a:avLst/>
          </a:prstGeom>
          <a:noFill/>
        </p:spPr>
        <p:txBody>
          <a:bodyPr wrap="none" rtlCol="0">
            <a:spAutoFit/>
          </a:bodyPr>
          <a:lstStyle/>
          <a:p>
            <a:pPr algn="ctr"/>
            <a:r>
              <a:rPr lang="en-US" sz="3200" dirty="0">
                <a:solidFill>
                  <a:schemeClr val="bg1"/>
                </a:solidFill>
              </a:rPr>
              <a:t>cycle</a:t>
            </a:r>
          </a:p>
        </p:txBody>
      </p:sp>
      <p:sp>
        <p:nvSpPr>
          <p:cNvPr id="8" name="TextBox 7">
            <a:extLst>
              <a:ext uri="{FF2B5EF4-FFF2-40B4-BE49-F238E27FC236}">
                <a16:creationId xmlns:a16="http://schemas.microsoft.com/office/drawing/2014/main" id="{1755652A-B6D8-3489-0610-8199EEAF0223}"/>
              </a:ext>
            </a:extLst>
          </p:cNvPr>
          <p:cNvSpPr txBox="1"/>
          <p:nvPr/>
        </p:nvSpPr>
        <p:spPr>
          <a:xfrm>
            <a:off x="536512" y="1072262"/>
            <a:ext cx="14883898" cy="1200329"/>
          </a:xfrm>
          <a:prstGeom prst="rect">
            <a:avLst/>
          </a:prstGeom>
          <a:noFill/>
        </p:spPr>
        <p:txBody>
          <a:bodyPr wrap="square" rtlCol="0">
            <a:spAutoFit/>
          </a:bodyPr>
          <a:lstStyle/>
          <a:p>
            <a:pPr>
              <a:spcBef>
                <a:spcPts val="800"/>
              </a:spcBef>
            </a:pPr>
            <a:r>
              <a:rPr lang="lv-LV" altLang="zh-CN" sz="7200" b="1" dirty="0">
                <a:solidFill>
                  <a:schemeClr val="accent3"/>
                </a:solidFill>
                <a:latin typeface="Georgia" panose="02040502050405020303" pitchFamily="18" charset="0"/>
                <a:ea typeface="Roboto" panose="02000000000000000000" pitchFamily="2" charset="0"/>
                <a:cs typeface="Lato" panose="020F0502020204030203" pitchFamily="34" charset="0"/>
              </a:rPr>
              <a:t>Pašvaldības atbalsta pasākumi</a:t>
            </a:r>
            <a:endParaRPr lang="en-US" altLang="zh-CN" sz="7200" b="1" dirty="0">
              <a:solidFill>
                <a:schemeClr val="accent3"/>
              </a:solidFill>
              <a:latin typeface="Georgia" panose="02040502050405020303" pitchFamily="18" charset="0"/>
              <a:ea typeface="Roboto" panose="02000000000000000000" pitchFamily="2" charset="0"/>
              <a:cs typeface="Lato" panose="020F0502020204030203" pitchFamily="34" charset="0"/>
            </a:endParaRPr>
          </a:p>
        </p:txBody>
      </p:sp>
      <p:pic>
        <p:nvPicPr>
          <p:cNvPr id="10" name="Grafika 9" descr="Open hand with solid fill">
            <a:extLst>
              <a:ext uri="{FF2B5EF4-FFF2-40B4-BE49-F238E27FC236}">
                <a16:creationId xmlns:a16="http://schemas.microsoft.com/office/drawing/2014/main" id="{3AAC93D3-7E86-79A5-44B3-CDCD829C2F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883189" y="3870750"/>
            <a:ext cx="1828800" cy="1828800"/>
          </a:xfrm>
          <a:prstGeom prst="rect">
            <a:avLst/>
          </a:prstGeom>
        </p:spPr>
      </p:pic>
      <p:pic>
        <p:nvPicPr>
          <p:cNvPr id="17" name="Grafika 16" descr="Family with two children with solid fill">
            <a:extLst>
              <a:ext uri="{FF2B5EF4-FFF2-40B4-BE49-F238E27FC236}">
                <a16:creationId xmlns:a16="http://schemas.microsoft.com/office/drawing/2014/main" id="{2CB00B01-F27A-EE1C-5AD2-CC5027AC7B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977549" y="6090044"/>
            <a:ext cx="1828800" cy="1828800"/>
          </a:xfrm>
          <a:prstGeom prst="rect">
            <a:avLst/>
          </a:prstGeom>
        </p:spPr>
      </p:pic>
      <p:sp>
        <p:nvSpPr>
          <p:cNvPr id="18" name="Rectangle 115">
            <a:extLst>
              <a:ext uri="{FF2B5EF4-FFF2-40B4-BE49-F238E27FC236}">
                <a16:creationId xmlns:a16="http://schemas.microsoft.com/office/drawing/2014/main" id="{2C6FBCFA-6C13-62C8-FB03-B7FBCD4A01E1}"/>
              </a:ext>
            </a:extLst>
          </p:cNvPr>
          <p:cNvSpPr/>
          <p:nvPr/>
        </p:nvSpPr>
        <p:spPr>
          <a:xfrm>
            <a:off x="15955479" y="6623775"/>
            <a:ext cx="6876448" cy="765081"/>
          </a:xfrm>
          <a:prstGeom prst="rect">
            <a:avLst/>
          </a:prstGeom>
        </p:spPr>
        <p:txBody>
          <a:bodyPr wrap="square">
            <a:spAutoFit/>
          </a:bodyPr>
          <a:lstStyle/>
          <a:p>
            <a:pPr>
              <a:lnSpc>
                <a:spcPct val="120000"/>
              </a:lnSpc>
            </a:pPr>
            <a:r>
              <a:rPr lang="lv-LV" sz="4000" b="1" dirty="0">
                <a:solidFill>
                  <a:schemeClr val="bg1"/>
                </a:solidFill>
                <a:latin typeface="Georgia" panose="02040502050405020303" pitchFamily="18" charset="0"/>
                <a:cs typeface="Segoe UI" panose="020B0502040204020203" pitchFamily="34" charset="0"/>
              </a:rPr>
              <a:t>Sociālais atbalsts</a:t>
            </a:r>
            <a:endParaRPr lang="en-US" sz="4000" b="1" dirty="0">
              <a:solidFill>
                <a:schemeClr val="bg1"/>
              </a:solidFill>
              <a:latin typeface="Georgia" panose="02040502050405020303" pitchFamily="18" charset="0"/>
              <a:cs typeface="Segoe UI" panose="020B0502040204020203" pitchFamily="34" charset="0"/>
            </a:endParaRPr>
          </a:p>
        </p:txBody>
      </p:sp>
      <p:sp>
        <p:nvSpPr>
          <p:cNvPr id="22" name="Rectangle 115">
            <a:extLst>
              <a:ext uri="{FF2B5EF4-FFF2-40B4-BE49-F238E27FC236}">
                <a16:creationId xmlns:a16="http://schemas.microsoft.com/office/drawing/2014/main" id="{ECFC7BC3-6847-55EC-F0EA-793524B8471D}"/>
              </a:ext>
            </a:extLst>
          </p:cNvPr>
          <p:cNvSpPr/>
          <p:nvPr/>
        </p:nvSpPr>
        <p:spPr>
          <a:xfrm>
            <a:off x="15824036" y="8230161"/>
            <a:ext cx="7710722" cy="2242409"/>
          </a:xfrm>
          <a:prstGeom prst="rect">
            <a:avLst/>
          </a:prstGeom>
        </p:spPr>
        <p:txBody>
          <a:bodyPr wrap="square">
            <a:spAutoFit/>
          </a:bodyPr>
          <a:lstStyle/>
          <a:p>
            <a:pPr>
              <a:lnSpc>
                <a:spcPct val="120000"/>
              </a:lnSpc>
            </a:pPr>
            <a:r>
              <a:rPr lang="lv-LV" sz="4000" b="1" dirty="0">
                <a:solidFill>
                  <a:schemeClr val="bg1"/>
                </a:solidFill>
                <a:latin typeface="Georgia" panose="02040502050405020303" pitchFamily="18" charset="0"/>
                <a:cs typeface="Segoe UI" panose="020B0502040204020203" pitchFamily="34" charset="0"/>
              </a:rPr>
              <a:t>Starpinstitūciju sadarbība bērnu tiesību aizsardzības jautājumos</a:t>
            </a:r>
            <a:endParaRPr lang="en-US" sz="4000" b="1" dirty="0">
              <a:solidFill>
                <a:schemeClr val="bg1"/>
              </a:solidFill>
              <a:latin typeface="Georgia" panose="02040502050405020303" pitchFamily="18" charset="0"/>
              <a:cs typeface="Segoe UI" panose="020B0502040204020203" pitchFamily="34" charset="0"/>
            </a:endParaRPr>
          </a:p>
        </p:txBody>
      </p:sp>
      <p:sp>
        <p:nvSpPr>
          <p:cNvPr id="23" name="Rectangle 115">
            <a:extLst>
              <a:ext uri="{FF2B5EF4-FFF2-40B4-BE49-F238E27FC236}">
                <a16:creationId xmlns:a16="http://schemas.microsoft.com/office/drawing/2014/main" id="{19AA9263-D49C-3028-8025-939CF6BF6FBE}"/>
              </a:ext>
            </a:extLst>
          </p:cNvPr>
          <p:cNvSpPr/>
          <p:nvPr/>
        </p:nvSpPr>
        <p:spPr>
          <a:xfrm>
            <a:off x="15824036" y="10738848"/>
            <a:ext cx="7710722" cy="1503745"/>
          </a:xfrm>
          <a:prstGeom prst="rect">
            <a:avLst/>
          </a:prstGeom>
        </p:spPr>
        <p:txBody>
          <a:bodyPr wrap="square">
            <a:spAutoFit/>
          </a:bodyPr>
          <a:lstStyle/>
          <a:p>
            <a:pPr>
              <a:lnSpc>
                <a:spcPct val="120000"/>
              </a:lnSpc>
            </a:pPr>
            <a:r>
              <a:rPr lang="lv-LV" sz="4000" b="1" dirty="0">
                <a:solidFill>
                  <a:schemeClr val="bg1"/>
                </a:solidFill>
                <a:latin typeface="Georgia" panose="02040502050405020303" pitchFamily="18" charset="0"/>
                <a:cs typeface="Segoe UI" panose="020B0502040204020203" pitchFamily="34" charset="0"/>
              </a:rPr>
              <a:t>Rīgas attīstības programma </a:t>
            </a:r>
            <a:r>
              <a:rPr lang="en-US" sz="4000" b="1" dirty="0">
                <a:solidFill>
                  <a:schemeClr val="bg1"/>
                </a:solidFill>
                <a:latin typeface="Georgia" panose="02040502050405020303" pitchFamily="18" charset="0"/>
                <a:cs typeface="Segoe UI" panose="020B0502040204020203" pitchFamily="34" charset="0"/>
              </a:rPr>
              <a:t>2022 - 2027</a:t>
            </a:r>
          </a:p>
        </p:txBody>
      </p:sp>
      <p:pic>
        <p:nvPicPr>
          <p:cNvPr id="28" name="Grafika 27" descr="Old Key with solid fill">
            <a:extLst>
              <a:ext uri="{FF2B5EF4-FFF2-40B4-BE49-F238E27FC236}">
                <a16:creationId xmlns:a16="http://schemas.microsoft.com/office/drawing/2014/main" id="{FB2FDCCF-63B5-D938-024F-195D00383B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068889" y="10634574"/>
            <a:ext cx="1828800" cy="1828800"/>
          </a:xfrm>
          <a:prstGeom prst="rect">
            <a:avLst/>
          </a:prstGeom>
        </p:spPr>
      </p:pic>
      <p:sp>
        <p:nvSpPr>
          <p:cNvPr id="30" name="Rectangle 20">
            <a:extLst>
              <a:ext uri="{FF2B5EF4-FFF2-40B4-BE49-F238E27FC236}">
                <a16:creationId xmlns:a16="http://schemas.microsoft.com/office/drawing/2014/main" id="{4EA44782-8C9B-DA69-0954-60C00776232D}"/>
              </a:ext>
            </a:extLst>
          </p:cNvPr>
          <p:cNvSpPr/>
          <p:nvPr/>
        </p:nvSpPr>
        <p:spPr>
          <a:xfrm>
            <a:off x="1109906" y="4589144"/>
            <a:ext cx="4128054" cy="707886"/>
          </a:xfrm>
          <a:prstGeom prst="rect">
            <a:avLst/>
          </a:prstGeom>
        </p:spPr>
        <p:txBody>
          <a:bodyPr wrap="none">
            <a:spAutoFit/>
          </a:bodyPr>
          <a:lstStyle/>
          <a:p>
            <a:pPr>
              <a:spcBef>
                <a:spcPts val="1600"/>
              </a:spcBef>
            </a:pPr>
            <a:r>
              <a:rPr lang="lv-LV" altLang="zh-CN" sz="4000" b="1" spc="400" dirty="0">
                <a:solidFill>
                  <a:schemeClr val="accent2"/>
                </a:solidFill>
                <a:latin typeface="Georgia" panose="02040502050405020303" pitchFamily="18" charset="0"/>
                <a:ea typeface="Roboto" panose="02000000000000000000" pitchFamily="2" charset="0"/>
                <a:cs typeface="Lato" panose="020F0502020204030203" pitchFamily="34" charset="0"/>
              </a:rPr>
              <a:t>Izaicinājumi</a:t>
            </a:r>
            <a:endParaRPr lang="en-US" altLang="zh-CN" sz="4000" b="1" spc="400" dirty="0">
              <a:solidFill>
                <a:schemeClr val="accent2"/>
              </a:solidFill>
              <a:latin typeface="Georgia" panose="02040502050405020303" pitchFamily="18" charset="0"/>
              <a:ea typeface="Roboto" panose="02000000000000000000" pitchFamily="2" charset="0"/>
              <a:cs typeface="Lato" panose="020F0502020204030203" pitchFamily="34" charset="0"/>
            </a:endParaRPr>
          </a:p>
        </p:txBody>
      </p:sp>
      <p:pic>
        <p:nvPicPr>
          <p:cNvPr id="97" name="Grafika 96" descr="Family with girl with solid fill">
            <a:extLst>
              <a:ext uri="{FF2B5EF4-FFF2-40B4-BE49-F238E27FC236}">
                <a16:creationId xmlns:a16="http://schemas.microsoft.com/office/drawing/2014/main" id="{2273BCB8-A4B8-7E23-54E9-75B7E37053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12758" y="6312023"/>
            <a:ext cx="1217326" cy="1217326"/>
          </a:xfrm>
          <a:prstGeom prst="rect">
            <a:avLst/>
          </a:prstGeom>
        </p:spPr>
      </p:pic>
      <p:pic>
        <p:nvPicPr>
          <p:cNvPr id="99" name="Grafika 98" descr="Female Profile with solid fill">
            <a:extLst>
              <a:ext uri="{FF2B5EF4-FFF2-40B4-BE49-F238E27FC236}">
                <a16:creationId xmlns:a16="http://schemas.microsoft.com/office/drawing/2014/main" id="{8E29746D-7128-8480-95F0-8215BB67AD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5206" y="8645359"/>
            <a:ext cx="1347650" cy="1347650"/>
          </a:xfrm>
          <a:prstGeom prst="rect">
            <a:avLst/>
          </a:prstGeom>
        </p:spPr>
      </p:pic>
      <p:pic>
        <p:nvPicPr>
          <p:cNvPr id="101" name="Grafika 100" descr="Document with solid fill">
            <a:extLst>
              <a:ext uri="{FF2B5EF4-FFF2-40B4-BE49-F238E27FC236}">
                <a16:creationId xmlns:a16="http://schemas.microsoft.com/office/drawing/2014/main" id="{DE8CC17A-F771-A8A9-153D-03583D039AB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93778" y="8411697"/>
            <a:ext cx="1194430" cy="1194430"/>
          </a:xfrm>
          <a:prstGeom prst="rect">
            <a:avLst/>
          </a:prstGeom>
        </p:spPr>
      </p:pic>
      <p:sp>
        <p:nvSpPr>
          <p:cNvPr id="102" name="Rectangle 20">
            <a:extLst>
              <a:ext uri="{FF2B5EF4-FFF2-40B4-BE49-F238E27FC236}">
                <a16:creationId xmlns:a16="http://schemas.microsoft.com/office/drawing/2014/main" id="{CB09C188-912A-EA68-3B5A-E98375370364}"/>
              </a:ext>
            </a:extLst>
          </p:cNvPr>
          <p:cNvSpPr/>
          <p:nvPr/>
        </p:nvSpPr>
        <p:spPr>
          <a:xfrm>
            <a:off x="16361122" y="2258590"/>
            <a:ext cx="5096267" cy="707886"/>
          </a:xfrm>
          <a:prstGeom prst="rect">
            <a:avLst/>
          </a:prstGeom>
        </p:spPr>
        <p:txBody>
          <a:bodyPr wrap="none">
            <a:spAutoFit/>
          </a:bodyPr>
          <a:lstStyle/>
          <a:p>
            <a:pPr>
              <a:spcBef>
                <a:spcPts val="1600"/>
              </a:spcBef>
            </a:pPr>
            <a:r>
              <a:rPr lang="lv-LV" altLang="zh-CN" sz="4000" b="1" spc="400" dirty="0">
                <a:solidFill>
                  <a:schemeClr val="accent2"/>
                </a:solidFill>
                <a:latin typeface="Georgia" panose="02040502050405020303" pitchFamily="18" charset="0"/>
                <a:ea typeface="Roboto" panose="02000000000000000000" pitchFamily="2" charset="0"/>
                <a:cs typeface="Lato" panose="020F0502020204030203" pitchFamily="34" charset="0"/>
              </a:rPr>
              <a:t>Rīcības virzieni</a:t>
            </a:r>
            <a:endParaRPr lang="en-US" altLang="zh-CN" sz="4000" b="1" spc="400" dirty="0">
              <a:solidFill>
                <a:schemeClr val="accent2"/>
              </a:solidFill>
              <a:latin typeface="Georgia" panose="02040502050405020303" pitchFamily="18" charset="0"/>
              <a:ea typeface="Roboto" panose="02000000000000000000" pitchFamily="2" charset="0"/>
              <a:cs typeface="Lato" panose="020F0502020204030203" pitchFamily="34" charset="0"/>
            </a:endParaRPr>
          </a:p>
        </p:txBody>
      </p:sp>
      <p:pic>
        <p:nvPicPr>
          <p:cNvPr id="2" name="Picture 2" descr="RĪGAS DOMES IZGLĪTĪBAS, KULTŪRAS UN SPORTA DEPARTAMENTS">
            <a:extLst>
              <a:ext uri="{FF2B5EF4-FFF2-40B4-BE49-F238E27FC236}">
                <a16:creationId xmlns:a16="http://schemas.microsoft.com/office/drawing/2014/main" id="{9E58A510-8AF9-75F8-C336-78102EDDFB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6512" y="11838655"/>
            <a:ext cx="2940030" cy="16777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28A63B-3FFC-D298-2D25-CF8EA3F8536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04744" y="11358927"/>
            <a:ext cx="3422452" cy="1767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36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p:cNvGrpSpPr/>
          <p:nvPr/>
        </p:nvGrpSpPr>
        <p:grpSpPr>
          <a:xfrm>
            <a:off x="7327921" y="4333763"/>
            <a:ext cx="9731332" cy="7849950"/>
            <a:chOff x="3403143" y="2041306"/>
            <a:chExt cx="5385714" cy="4344481"/>
          </a:xfrm>
        </p:grpSpPr>
        <p:grpSp>
          <p:nvGrpSpPr>
            <p:cNvPr id="32" name="Group 31"/>
            <p:cNvGrpSpPr/>
            <p:nvPr/>
          </p:nvGrpSpPr>
          <p:grpSpPr>
            <a:xfrm>
              <a:off x="3403143" y="2575511"/>
              <a:ext cx="5041566" cy="3810276"/>
              <a:chOff x="3437038" y="1416993"/>
              <a:chExt cx="5049374" cy="3816176"/>
            </a:xfrm>
          </p:grpSpPr>
          <p:sp>
            <p:nvSpPr>
              <p:cNvPr id="33" name="AutoShape 3"/>
              <p:cNvSpPr>
                <a:spLocks noChangeAspect="1" noChangeArrowheads="1" noTextEdit="1"/>
              </p:cNvSpPr>
              <p:nvPr/>
            </p:nvSpPr>
            <p:spPr bwMode="auto">
              <a:xfrm>
                <a:off x="3437038" y="1416993"/>
                <a:ext cx="5049374" cy="3816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82598" tIns="91298" rIns="182598" bIns="91298" numCol="1" anchor="t" anchorCtr="0" compatLnSpc="1">
                <a:prstTxWarp prst="textNoShape">
                  <a:avLst/>
                </a:prstTxWarp>
              </a:bodyPr>
              <a:lstStyle/>
              <a:p>
                <a:endParaRPr lang="en-US" sz="3596" dirty="0"/>
              </a:p>
            </p:txBody>
          </p:sp>
          <p:sp>
            <p:nvSpPr>
              <p:cNvPr id="34" name="Freeform 5"/>
              <p:cNvSpPr>
                <a:spLocks/>
              </p:cNvSpPr>
              <p:nvPr/>
            </p:nvSpPr>
            <p:spPr bwMode="auto">
              <a:xfrm>
                <a:off x="3439629" y="2932582"/>
                <a:ext cx="2707335" cy="541467"/>
              </a:xfrm>
              <a:custGeom>
                <a:avLst/>
                <a:gdLst>
                  <a:gd name="T0" fmla="*/ 0 w 2090"/>
                  <a:gd name="T1" fmla="*/ 0 h 418"/>
                  <a:gd name="T2" fmla="*/ 54 w 2090"/>
                  <a:gd name="T3" fmla="*/ 88 h 418"/>
                  <a:gd name="T4" fmla="*/ 1010 w 2090"/>
                  <a:gd name="T5" fmla="*/ 418 h 418"/>
                  <a:gd name="T6" fmla="*/ 1010 w 2090"/>
                  <a:gd name="T7" fmla="*/ 418 h 418"/>
                  <a:gd name="T8" fmla="*/ 1022 w 2090"/>
                  <a:gd name="T9" fmla="*/ 412 h 418"/>
                  <a:gd name="T10" fmla="*/ 1056 w 2090"/>
                  <a:gd name="T11" fmla="*/ 394 h 418"/>
                  <a:gd name="T12" fmla="*/ 1080 w 2090"/>
                  <a:gd name="T13" fmla="*/ 382 h 418"/>
                  <a:gd name="T14" fmla="*/ 1108 w 2090"/>
                  <a:gd name="T15" fmla="*/ 372 h 418"/>
                  <a:gd name="T16" fmla="*/ 1142 w 2090"/>
                  <a:gd name="T17" fmla="*/ 362 h 418"/>
                  <a:gd name="T18" fmla="*/ 1178 w 2090"/>
                  <a:gd name="T19" fmla="*/ 352 h 418"/>
                  <a:gd name="T20" fmla="*/ 1178 w 2090"/>
                  <a:gd name="T21" fmla="*/ 352 h 418"/>
                  <a:gd name="T22" fmla="*/ 1196 w 2090"/>
                  <a:gd name="T23" fmla="*/ 346 h 418"/>
                  <a:gd name="T24" fmla="*/ 1212 w 2090"/>
                  <a:gd name="T25" fmla="*/ 336 h 418"/>
                  <a:gd name="T26" fmla="*/ 1228 w 2090"/>
                  <a:gd name="T27" fmla="*/ 322 h 418"/>
                  <a:gd name="T28" fmla="*/ 1242 w 2090"/>
                  <a:gd name="T29" fmla="*/ 306 h 418"/>
                  <a:gd name="T30" fmla="*/ 1256 w 2090"/>
                  <a:gd name="T31" fmla="*/ 286 h 418"/>
                  <a:gd name="T32" fmla="*/ 1266 w 2090"/>
                  <a:gd name="T33" fmla="*/ 264 h 418"/>
                  <a:gd name="T34" fmla="*/ 1276 w 2090"/>
                  <a:gd name="T35" fmla="*/ 242 h 418"/>
                  <a:gd name="T36" fmla="*/ 1282 w 2090"/>
                  <a:gd name="T37" fmla="*/ 216 h 418"/>
                  <a:gd name="T38" fmla="*/ 1288 w 2090"/>
                  <a:gd name="T39" fmla="*/ 192 h 418"/>
                  <a:gd name="T40" fmla="*/ 1292 w 2090"/>
                  <a:gd name="T41" fmla="*/ 168 h 418"/>
                  <a:gd name="T42" fmla="*/ 1292 w 2090"/>
                  <a:gd name="T43" fmla="*/ 144 h 418"/>
                  <a:gd name="T44" fmla="*/ 1292 w 2090"/>
                  <a:gd name="T45" fmla="*/ 120 h 418"/>
                  <a:gd name="T46" fmla="*/ 1288 w 2090"/>
                  <a:gd name="T47" fmla="*/ 98 h 418"/>
                  <a:gd name="T48" fmla="*/ 1284 w 2090"/>
                  <a:gd name="T49" fmla="*/ 78 h 418"/>
                  <a:gd name="T50" fmla="*/ 1276 w 2090"/>
                  <a:gd name="T51" fmla="*/ 60 h 418"/>
                  <a:gd name="T52" fmla="*/ 1264 w 2090"/>
                  <a:gd name="T53" fmla="*/ 46 h 418"/>
                  <a:gd name="T54" fmla="*/ 1264 w 2090"/>
                  <a:gd name="T55" fmla="*/ 46 h 418"/>
                  <a:gd name="T56" fmla="*/ 2090 w 2090"/>
                  <a:gd name="T57" fmla="*/ 46 h 418"/>
                  <a:gd name="T58" fmla="*/ 2090 w 2090"/>
                  <a:gd name="T59" fmla="*/ 0 h 418"/>
                  <a:gd name="T60" fmla="*/ 0 w 2090"/>
                  <a:gd name="T61" fmla="*/ 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0" h="418">
                    <a:moveTo>
                      <a:pt x="0" y="0"/>
                    </a:moveTo>
                    <a:lnTo>
                      <a:pt x="54" y="88"/>
                    </a:lnTo>
                    <a:lnTo>
                      <a:pt x="1010" y="418"/>
                    </a:lnTo>
                    <a:lnTo>
                      <a:pt x="1010" y="418"/>
                    </a:lnTo>
                    <a:lnTo>
                      <a:pt x="1022" y="412"/>
                    </a:lnTo>
                    <a:lnTo>
                      <a:pt x="1056" y="394"/>
                    </a:lnTo>
                    <a:lnTo>
                      <a:pt x="1080" y="382"/>
                    </a:lnTo>
                    <a:lnTo>
                      <a:pt x="1108" y="372"/>
                    </a:lnTo>
                    <a:lnTo>
                      <a:pt x="1142" y="362"/>
                    </a:lnTo>
                    <a:lnTo>
                      <a:pt x="1178" y="352"/>
                    </a:lnTo>
                    <a:lnTo>
                      <a:pt x="1178" y="352"/>
                    </a:lnTo>
                    <a:lnTo>
                      <a:pt x="1196" y="346"/>
                    </a:lnTo>
                    <a:lnTo>
                      <a:pt x="1212" y="336"/>
                    </a:lnTo>
                    <a:lnTo>
                      <a:pt x="1228" y="322"/>
                    </a:lnTo>
                    <a:lnTo>
                      <a:pt x="1242" y="306"/>
                    </a:lnTo>
                    <a:lnTo>
                      <a:pt x="1256" y="286"/>
                    </a:lnTo>
                    <a:lnTo>
                      <a:pt x="1266" y="264"/>
                    </a:lnTo>
                    <a:lnTo>
                      <a:pt x="1276" y="242"/>
                    </a:lnTo>
                    <a:lnTo>
                      <a:pt x="1282" y="216"/>
                    </a:lnTo>
                    <a:lnTo>
                      <a:pt x="1288" y="192"/>
                    </a:lnTo>
                    <a:lnTo>
                      <a:pt x="1292" y="168"/>
                    </a:lnTo>
                    <a:lnTo>
                      <a:pt x="1292" y="144"/>
                    </a:lnTo>
                    <a:lnTo>
                      <a:pt x="1292" y="120"/>
                    </a:lnTo>
                    <a:lnTo>
                      <a:pt x="1288" y="98"/>
                    </a:lnTo>
                    <a:lnTo>
                      <a:pt x="1284" y="78"/>
                    </a:lnTo>
                    <a:lnTo>
                      <a:pt x="1276" y="60"/>
                    </a:lnTo>
                    <a:lnTo>
                      <a:pt x="1264" y="46"/>
                    </a:lnTo>
                    <a:lnTo>
                      <a:pt x="1264" y="46"/>
                    </a:lnTo>
                    <a:lnTo>
                      <a:pt x="2090" y="46"/>
                    </a:lnTo>
                    <a:lnTo>
                      <a:pt x="2090" y="0"/>
                    </a:lnTo>
                    <a:lnTo>
                      <a:pt x="0" y="0"/>
                    </a:lnTo>
                    <a:close/>
                  </a:path>
                </a:pathLst>
              </a:custGeom>
              <a:solidFill>
                <a:schemeClr val="accent1">
                  <a:lumMod val="50000"/>
                </a:schemeClr>
              </a:solidFill>
              <a:ln>
                <a:noFill/>
              </a:ln>
            </p:spPr>
            <p:txBody>
              <a:bodyPr vert="horz" wrap="square" lIns="182598" tIns="91298" rIns="182598" bIns="91298" numCol="1" anchor="t" anchorCtr="0" compatLnSpc="1">
                <a:prstTxWarp prst="textNoShape">
                  <a:avLst/>
                </a:prstTxWarp>
              </a:bodyPr>
              <a:lstStyle/>
              <a:p>
                <a:endParaRPr lang="en-US" sz="3596" dirty="0"/>
              </a:p>
            </p:txBody>
          </p:sp>
          <p:sp>
            <p:nvSpPr>
              <p:cNvPr id="35" name="Freeform 6"/>
              <p:cNvSpPr>
                <a:spLocks/>
              </p:cNvSpPr>
              <p:nvPr/>
            </p:nvSpPr>
            <p:spPr bwMode="auto">
              <a:xfrm>
                <a:off x="5675447" y="1559484"/>
                <a:ext cx="2766922" cy="1487091"/>
              </a:xfrm>
              <a:custGeom>
                <a:avLst/>
                <a:gdLst>
                  <a:gd name="T0" fmla="*/ 406 w 2136"/>
                  <a:gd name="T1" fmla="*/ 0 h 1148"/>
                  <a:gd name="T2" fmla="*/ 344 w 2136"/>
                  <a:gd name="T3" fmla="*/ 152 h 1148"/>
                  <a:gd name="T4" fmla="*/ 344 w 2136"/>
                  <a:gd name="T5" fmla="*/ 280 h 1148"/>
                  <a:gd name="T6" fmla="*/ 344 w 2136"/>
                  <a:gd name="T7" fmla="*/ 280 h 1148"/>
                  <a:gd name="T8" fmla="*/ 322 w 2136"/>
                  <a:gd name="T9" fmla="*/ 272 h 1148"/>
                  <a:gd name="T10" fmla="*/ 298 w 2136"/>
                  <a:gd name="T11" fmla="*/ 264 h 1148"/>
                  <a:gd name="T12" fmla="*/ 268 w 2136"/>
                  <a:gd name="T13" fmla="*/ 256 h 1148"/>
                  <a:gd name="T14" fmla="*/ 232 w 2136"/>
                  <a:gd name="T15" fmla="*/ 248 h 1148"/>
                  <a:gd name="T16" fmla="*/ 194 w 2136"/>
                  <a:gd name="T17" fmla="*/ 244 h 1148"/>
                  <a:gd name="T18" fmla="*/ 176 w 2136"/>
                  <a:gd name="T19" fmla="*/ 244 h 1148"/>
                  <a:gd name="T20" fmla="*/ 156 w 2136"/>
                  <a:gd name="T21" fmla="*/ 246 h 1148"/>
                  <a:gd name="T22" fmla="*/ 136 w 2136"/>
                  <a:gd name="T23" fmla="*/ 248 h 1148"/>
                  <a:gd name="T24" fmla="*/ 118 w 2136"/>
                  <a:gd name="T25" fmla="*/ 252 h 1148"/>
                  <a:gd name="T26" fmla="*/ 100 w 2136"/>
                  <a:gd name="T27" fmla="*/ 258 h 1148"/>
                  <a:gd name="T28" fmla="*/ 82 w 2136"/>
                  <a:gd name="T29" fmla="*/ 266 h 1148"/>
                  <a:gd name="T30" fmla="*/ 66 w 2136"/>
                  <a:gd name="T31" fmla="*/ 276 h 1148"/>
                  <a:gd name="T32" fmla="*/ 50 w 2136"/>
                  <a:gd name="T33" fmla="*/ 290 h 1148"/>
                  <a:gd name="T34" fmla="*/ 36 w 2136"/>
                  <a:gd name="T35" fmla="*/ 306 h 1148"/>
                  <a:gd name="T36" fmla="*/ 26 w 2136"/>
                  <a:gd name="T37" fmla="*/ 324 h 1148"/>
                  <a:gd name="T38" fmla="*/ 16 w 2136"/>
                  <a:gd name="T39" fmla="*/ 346 h 1148"/>
                  <a:gd name="T40" fmla="*/ 8 w 2136"/>
                  <a:gd name="T41" fmla="*/ 372 h 1148"/>
                  <a:gd name="T42" fmla="*/ 4 w 2136"/>
                  <a:gd name="T43" fmla="*/ 400 h 1148"/>
                  <a:gd name="T44" fmla="*/ 0 w 2136"/>
                  <a:gd name="T45" fmla="*/ 432 h 1148"/>
                  <a:gd name="T46" fmla="*/ 2 w 2136"/>
                  <a:gd name="T47" fmla="*/ 468 h 1148"/>
                  <a:gd name="T48" fmla="*/ 6 w 2136"/>
                  <a:gd name="T49" fmla="*/ 508 h 1148"/>
                  <a:gd name="T50" fmla="*/ 12 w 2136"/>
                  <a:gd name="T51" fmla="*/ 554 h 1148"/>
                  <a:gd name="T52" fmla="*/ 24 w 2136"/>
                  <a:gd name="T53" fmla="*/ 602 h 1148"/>
                  <a:gd name="T54" fmla="*/ 38 w 2136"/>
                  <a:gd name="T55" fmla="*/ 656 h 1148"/>
                  <a:gd name="T56" fmla="*/ 56 w 2136"/>
                  <a:gd name="T57" fmla="*/ 714 h 1148"/>
                  <a:gd name="T58" fmla="*/ 56 w 2136"/>
                  <a:gd name="T59" fmla="*/ 714 h 1148"/>
                  <a:gd name="T60" fmla="*/ 64 w 2136"/>
                  <a:gd name="T61" fmla="*/ 732 h 1148"/>
                  <a:gd name="T62" fmla="*/ 72 w 2136"/>
                  <a:gd name="T63" fmla="*/ 748 h 1148"/>
                  <a:gd name="T64" fmla="*/ 80 w 2136"/>
                  <a:gd name="T65" fmla="*/ 762 h 1148"/>
                  <a:gd name="T66" fmla="*/ 90 w 2136"/>
                  <a:gd name="T67" fmla="*/ 772 h 1148"/>
                  <a:gd name="T68" fmla="*/ 100 w 2136"/>
                  <a:gd name="T69" fmla="*/ 782 h 1148"/>
                  <a:gd name="T70" fmla="*/ 110 w 2136"/>
                  <a:gd name="T71" fmla="*/ 790 h 1148"/>
                  <a:gd name="T72" fmla="*/ 122 w 2136"/>
                  <a:gd name="T73" fmla="*/ 794 h 1148"/>
                  <a:gd name="T74" fmla="*/ 134 w 2136"/>
                  <a:gd name="T75" fmla="*/ 798 h 1148"/>
                  <a:gd name="T76" fmla="*/ 146 w 2136"/>
                  <a:gd name="T77" fmla="*/ 800 h 1148"/>
                  <a:gd name="T78" fmla="*/ 158 w 2136"/>
                  <a:gd name="T79" fmla="*/ 802 h 1148"/>
                  <a:gd name="T80" fmla="*/ 172 w 2136"/>
                  <a:gd name="T81" fmla="*/ 802 h 1148"/>
                  <a:gd name="T82" fmla="*/ 184 w 2136"/>
                  <a:gd name="T83" fmla="*/ 800 h 1148"/>
                  <a:gd name="T84" fmla="*/ 210 w 2136"/>
                  <a:gd name="T85" fmla="*/ 792 h 1148"/>
                  <a:gd name="T86" fmla="*/ 236 w 2136"/>
                  <a:gd name="T87" fmla="*/ 784 h 1148"/>
                  <a:gd name="T88" fmla="*/ 262 w 2136"/>
                  <a:gd name="T89" fmla="*/ 770 h 1148"/>
                  <a:gd name="T90" fmla="*/ 284 w 2136"/>
                  <a:gd name="T91" fmla="*/ 756 h 1148"/>
                  <a:gd name="T92" fmla="*/ 306 w 2136"/>
                  <a:gd name="T93" fmla="*/ 742 h 1148"/>
                  <a:gd name="T94" fmla="*/ 326 w 2136"/>
                  <a:gd name="T95" fmla="*/ 728 h 1148"/>
                  <a:gd name="T96" fmla="*/ 354 w 2136"/>
                  <a:gd name="T97" fmla="*/ 706 h 1148"/>
                  <a:gd name="T98" fmla="*/ 364 w 2136"/>
                  <a:gd name="T99" fmla="*/ 698 h 1148"/>
                  <a:gd name="T100" fmla="*/ 364 w 2136"/>
                  <a:gd name="T101" fmla="*/ 1148 h 1148"/>
                  <a:gd name="T102" fmla="*/ 414 w 2136"/>
                  <a:gd name="T103" fmla="*/ 1106 h 1148"/>
                  <a:gd name="T104" fmla="*/ 2136 w 2136"/>
                  <a:gd name="T105" fmla="*/ 1106 h 1148"/>
                  <a:gd name="T106" fmla="*/ 2098 w 2136"/>
                  <a:gd name="T107" fmla="*/ 1060 h 1148"/>
                  <a:gd name="T108" fmla="*/ 1370 w 2136"/>
                  <a:gd name="T109" fmla="*/ 674 h 1148"/>
                  <a:gd name="T110" fmla="*/ 1082 w 2136"/>
                  <a:gd name="T111" fmla="*/ 674 h 1148"/>
                  <a:gd name="T112" fmla="*/ 406 w 2136"/>
                  <a:gd name="T113" fmla="*/ 1060 h 1148"/>
                  <a:gd name="T114" fmla="*/ 406 w 2136"/>
                  <a:gd name="T115"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36" h="1148">
                    <a:moveTo>
                      <a:pt x="406" y="0"/>
                    </a:moveTo>
                    <a:lnTo>
                      <a:pt x="344" y="152"/>
                    </a:lnTo>
                    <a:lnTo>
                      <a:pt x="344" y="280"/>
                    </a:lnTo>
                    <a:lnTo>
                      <a:pt x="344" y="280"/>
                    </a:lnTo>
                    <a:lnTo>
                      <a:pt x="322" y="272"/>
                    </a:lnTo>
                    <a:lnTo>
                      <a:pt x="298" y="264"/>
                    </a:lnTo>
                    <a:lnTo>
                      <a:pt x="268" y="256"/>
                    </a:lnTo>
                    <a:lnTo>
                      <a:pt x="232" y="248"/>
                    </a:lnTo>
                    <a:lnTo>
                      <a:pt x="194" y="244"/>
                    </a:lnTo>
                    <a:lnTo>
                      <a:pt x="176" y="244"/>
                    </a:lnTo>
                    <a:lnTo>
                      <a:pt x="156" y="246"/>
                    </a:lnTo>
                    <a:lnTo>
                      <a:pt x="136" y="248"/>
                    </a:lnTo>
                    <a:lnTo>
                      <a:pt x="118" y="252"/>
                    </a:lnTo>
                    <a:lnTo>
                      <a:pt x="100" y="258"/>
                    </a:lnTo>
                    <a:lnTo>
                      <a:pt x="82" y="266"/>
                    </a:lnTo>
                    <a:lnTo>
                      <a:pt x="66" y="276"/>
                    </a:lnTo>
                    <a:lnTo>
                      <a:pt x="50" y="290"/>
                    </a:lnTo>
                    <a:lnTo>
                      <a:pt x="36" y="306"/>
                    </a:lnTo>
                    <a:lnTo>
                      <a:pt x="26" y="324"/>
                    </a:lnTo>
                    <a:lnTo>
                      <a:pt x="16" y="346"/>
                    </a:lnTo>
                    <a:lnTo>
                      <a:pt x="8" y="372"/>
                    </a:lnTo>
                    <a:lnTo>
                      <a:pt x="4" y="400"/>
                    </a:lnTo>
                    <a:lnTo>
                      <a:pt x="0" y="432"/>
                    </a:lnTo>
                    <a:lnTo>
                      <a:pt x="2" y="468"/>
                    </a:lnTo>
                    <a:lnTo>
                      <a:pt x="6" y="508"/>
                    </a:lnTo>
                    <a:lnTo>
                      <a:pt x="12" y="554"/>
                    </a:lnTo>
                    <a:lnTo>
                      <a:pt x="24" y="602"/>
                    </a:lnTo>
                    <a:lnTo>
                      <a:pt x="38" y="656"/>
                    </a:lnTo>
                    <a:lnTo>
                      <a:pt x="56" y="714"/>
                    </a:lnTo>
                    <a:lnTo>
                      <a:pt x="56" y="714"/>
                    </a:lnTo>
                    <a:lnTo>
                      <a:pt x="64" y="732"/>
                    </a:lnTo>
                    <a:lnTo>
                      <a:pt x="72" y="748"/>
                    </a:lnTo>
                    <a:lnTo>
                      <a:pt x="80" y="762"/>
                    </a:lnTo>
                    <a:lnTo>
                      <a:pt x="90" y="772"/>
                    </a:lnTo>
                    <a:lnTo>
                      <a:pt x="100" y="782"/>
                    </a:lnTo>
                    <a:lnTo>
                      <a:pt x="110" y="790"/>
                    </a:lnTo>
                    <a:lnTo>
                      <a:pt x="122" y="794"/>
                    </a:lnTo>
                    <a:lnTo>
                      <a:pt x="134" y="798"/>
                    </a:lnTo>
                    <a:lnTo>
                      <a:pt x="146" y="800"/>
                    </a:lnTo>
                    <a:lnTo>
                      <a:pt x="158" y="802"/>
                    </a:lnTo>
                    <a:lnTo>
                      <a:pt x="172" y="802"/>
                    </a:lnTo>
                    <a:lnTo>
                      <a:pt x="184" y="800"/>
                    </a:lnTo>
                    <a:lnTo>
                      <a:pt x="210" y="792"/>
                    </a:lnTo>
                    <a:lnTo>
                      <a:pt x="236" y="784"/>
                    </a:lnTo>
                    <a:lnTo>
                      <a:pt x="262" y="770"/>
                    </a:lnTo>
                    <a:lnTo>
                      <a:pt x="284" y="756"/>
                    </a:lnTo>
                    <a:lnTo>
                      <a:pt x="306" y="742"/>
                    </a:lnTo>
                    <a:lnTo>
                      <a:pt x="326" y="728"/>
                    </a:lnTo>
                    <a:lnTo>
                      <a:pt x="354" y="706"/>
                    </a:lnTo>
                    <a:lnTo>
                      <a:pt x="364" y="698"/>
                    </a:lnTo>
                    <a:lnTo>
                      <a:pt x="364" y="1148"/>
                    </a:lnTo>
                    <a:lnTo>
                      <a:pt x="414" y="1106"/>
                    </a:lnTo>
                    <a:lnTo>
                      <a:pt x="2136" y="1106"/>
                    </a:lnTo>
                    <a:lnTo>
                      <a:pt x="2098" y="1060"/>
                    </a:lnTo>
                    <a:lnTo>
                      <a:pt x="1370" y="674"/>
                    </a:lnTo>
                    <a:lnTo>
                      <a:pt x="1082" y="674"/>
                    </a:lnTo>
                    <a:lnTo>
                      <a:pt x="406" y="1060"/>
                    </a:lnTo>
                    <a:lnTo>
                      <a:pt x="406" y="0"/>
                    </a:lnTo>
                    <a:close/>
                  </a:path>
                </a:pathLst>
              </a:custGeom>
              <a:solidFill>
                <a:schemeClr val="accent2">
                  <a:lumMod val="50000"/>
                </a:schemeClr>
              </a:solidFill>
              <a:ln>
                <a:noFill/>
              </a:ln>
            </p:spPr>
            <p:txBody>
              <a:bodyPr vert="horz" wrap="square" lIns="182598" tIns="91298" rIns="182598" bIns="91298" numCol="1" anchor="t" anchorCtr="0" compatLnSpc="1">
                <a:prstTxWarp prst="textNoShape">
                  <a:avLst/>
                </a:prstTxWarp>
              </a:bodyPr>
              <a:lstStyle/>
              <a:p>
                <a:endParaRPr lang="en-US" sz="3596" dirty="0"/>
              </a:p>
            </p:txBody>
          </p:sp>
          <p:sp>
            <p:nvSpPr>
              <p:cNvPr id="36" name="Freeform 7"/>
              <p:cNvSpPr>
                <a:spLocks/>
              </p:cNvSpPr>
              <p:nvPr/>
            </p:nvSpPr>
            <p:spPr bwMode="auto">
              <a:xfrm>
                <a:off x="3437038" y="1440310"/>
                <a:ext cx="2709926" cy="1927519"/>
              </a:xfrm>
              <a:custGeom>
                <a:avLst/>
                <a:gdLst>
                  <a:gd name="T0" fmla="*/ 1146 w 2092"/>
                  <a:gd name="T1" fmla="*/ 1152 h 1488"/>
                  <a:gd name="T2" fmla="*/ 1176 w 2092"/>
                  <a:gd name="T3" fmla="*/ 1180 h 1488"/>
                  <a:gd name="T4" fmla="*/ 1204 w 2092"/>
                  <a:gd name="T5" fmla="*/ 1222 h 1488"/>
                  <a:gd name="T6" fmla="*/ 1220 w 2092"/>
                  <a:gd name="T7" fmla="*/ 1266 h 1488"/>
                  <a:gd name="T8" fmla="*/ 1222 w 2092"/>
                  <a:gd name="T9" fmla="*/ 1308 h 1488"/>
                  <a:gd name="T10" fmla="*/ 1204 w 2092"/>
                  <a:gd name="T11" fmla="*/ 1374 h 1488"/>
                  <a:gd name="T12" fmla="*/ 1154 w 2092"/>
                  <a:gd name="T13" fmla="*/ 1438 h 1488"/>
                  <a:gd name="T14" fmla="*/ 1090 w 2092"/>
                  <a:gd name="T15" fmla="*/ 1478 h 1488"/>
                  <a:gd name="T16" fmla="*/ 1044 w 2092"/>
                  <a:gd name="T17" fmla="*/ 1488 h 1488"/>
                  <a:gd name="T18" fmla="*/ 952 w 2092"/>
                  <a:gd name="T19" fmla="*/ 1460 h 1488"/>
                  <a:gd name="T20" fmla="*/ 888 w 2092"/>
                  <a:gd name="T21" fmla="*/ 1404 h 1488"/>
                  <a:gd name="T22" fmla="*/ 854 w 2092"/>
                  <a:gd name="T23" fmla="*/ 1330 h 1488"/>
                  <a:gd name="T24" fmla="*/ 858 w 2092"/>
                  <a:gd name="T25" fmla="*/ 1250 h 1488"/>
                  <a:gd name="T26" fmla="*/ 890 w 2092"/>
                  <a:gd name="T27" fmla="*/ 1186 h 1488"/>
                  <a:gd name="T28" fmla="*/ 924 w 2092"/>
                  <a:gd name="T29" fmla="*/ 1152 h 1488"/>
                  <a:gd name="T30" fmla="*/ 2 w 2092"/>
                  <a:gd name="T31" fmla="*/ 1152 h 1488"/>
                  <a:gd name="T32" fmla="*/ 4 w 2092"/>
                  <a:gd name="T33" fmla="*/ 1046 h 1488"/>
                  <a:gd name="T34" fmla="*/ 28 w 2092"/>
                  <a:gd name="T35" fmla="*/ 904 h 1488"/>
                  <a:gd name="T36" fmla="*/ 64 w 2092"/>
                  <a:gd name="T37" fmla="*/ 804 h 1488"/>
                  <a:gd name="T38" fmla="*/ 118 w 2092"/>
                  <a:gd name="T39" fmla="*/ 704 h 1488"/>
                  <a:gd name="T40" fmla="*/ 198 w 2092"/>
                  <a:gd name="T41" fmla="*/ 606 h 1488"/>
                  <a:gd name="T42" fmla="*/ 308 w 2092"/>
                  <a:gd name="T43" fmla="*/ 518 h 1488"/>
                  <a:gd name="T44" fmla="*/ 450 w 2092"/>
                  <a:gd name="T45" fmla="*/ 446 h 1488"/>
                  <a:gd name="T46" fmla="*/ 630 w 2092"/>
                  <a:gd name="T47" fmla="*/ 396 h 1488"/>
                  <a:gd name="T48" fmla="*/ 722 w 2092"/>
                  <a:gd name="T49" fmla="*/ 350 h 1488"/>
                  <a:gd name="T50" fmla="*/ 804 w 2092"/>
                  <a:gd name="T51" fmla="*/ 248 h 1488"/>
                  <a:gd name="T52" fmla="*/ 896 w 2092"/>
                  <a:gd name="T53" fmla="*/ 170 h 1488"/>
                  <a:gd name="T54" fmla="*/ 962 w 2092"/>
                  <a:gd name="T55" fmla="*/ 134 h 1488"/>
                  <a:gd name="T56" fmla="*/ 1036 w 2092"/>
                  <a:gd name="T57" fmla="*/ 106 h 1488"/>
                  <a:gd name="T58" fmla="*/ 1120 w 2092"/>
                  <a:gd name="T59" fmla="*/ 92 h 1488"/>
                  <a:gd name="T60" fmla="*/ 1216 w 2092"/>
                  <a:gd name="T61" fmla="*/ 92 h 1488"/>
                  <a:gd name="T62" fmla="*/ 1320 w 2092"/>
                  <a:gd name="T63" fmla="*/ 110 h 1488"/>
                  <a:gd name="T64" fmla="*/ 1436 w 2092"/>
                  <a:gd name="T65" fmla="*/ 148 h 1488"/>
                  <a:gd name="T66" fmla="*/ 1552 w 2092"/>
                  <a:gd name="T67" fmla="*/ 112 h 1488"/>
                  <a:gd name="T68" fmla="*/ 1662 w 2092"/>
                  <a:gd name="T69" fmla="*/ 46 h 1488"/>
                  <a:gd name="T70" fmla="*/ 1772 w 2092"/>
                  <a:gd name="T71" fmla="*/ 8 h 1488"/>
                  <a:gd name="T72" fmla="*/ 1886 w 2092"/>
                  <a:gd name="T73" fmla="*/ 2 h 1488"/>
                  <a:gd name="T74" fmla="*/ 2006 w 2092"/>
                  <a:gd name="T75" fmla="*/ 38 h 1488"/>
                  <a:gd name="T76" fmla="*/ 2092 w 2092"/>
                  <a:gd name="T77" fmla="*/ 90 h 1488"/>
                  <a:gd name="T78" fmla="*/ 2072 w 2092"/>
                  <a:gd name="T79" fmla="*/ 414 h 1488"/>
                  <a:gd name="T80" fmla="*/ 2002 w 2092"/>
                  <a:gd name="T81" fmla="*/ 388 h 1488"/>
                  <a:gd name="T82" fmla="*/ 1920 w 2092"/>
                  <a:gd name="T83" fmla="*/ 390 h 1488"/>
                  <a:gd name="T84" fmla="*/ 1842 w 2092"/>
                  <a:gd name="T85" fmla="*/ 424 h 1488"/>
                  <a:gd name="T86" fmla="*/ 1810 w 2092"/>
                  <a:gd name="T87" fmla="*/ 454 h 1488"/>
                  <a:gd name="T88" fmla="*/ 1782 w 2092"/>
                  <a:gd name="T89" fmla="*/ 496 h 1488"/>
                  <a:gd name="T90" fmla="*/ 1764 w 2092"/>
                  <a:gd name="T91" fmla="*/ 548 h 1488"/>
                  <a:gd name="T92" fmla="*/ 1756 w 2092"/>
                  <a:gd name="T93" fmla="*/ 612 h 1488"/>
                  <a:gd name="T94" fmla="*/ 1762 w 2092"/>
                  <a:gd name="T95" fmla="*/ 650 h 1488"/>
                  <a:gd name="T96" fmla="*/ 1778 w 2092"/>
                  <a:gd name="T97" fmla="*/ 700 h 1488"/>
                  <a:gd name="T98" fmla="*/ 1820 w 2092"/>
                  <a:gd name="T99" fmla="*/ 764 h 1488"/>
                  <a:gd name="T100" fmla="*/ 1892 w 2092"/>
                  <a:gd name="T101" fmla="*/ 814 h 1488"/>
                  <a:gd name="T102" fmla="*/ 1974 w 2092"/>
                  <a:gd name="T103" fmla="*/ 832 h 1488"/>
                  <a:gd name="T104" fmla="*/ 2050 w 2092"/>
                  <a:gd name="T105" fmla="*/ 816 h 1488"/>
                  <a:gd name="T106" fmla="*/ 2092 w 2092"/>
                  <a:gd name="T107" fmla="*/ 790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92" h="1488">
                    <a:moveTo>
                      <a:pt x="2092" y="1152"/>
                    </a:moveTo>
                    <a:lnTo>
                      <a:pt x="2092" y="1152"/>
                    </a:lnTo>
                    <a:lnTo>
                      <a:pt x="1146" y="1152"/>
                    </a:lnTo>
                    <a:lnTo>
                      <a:pt x="1146" y="1152"/>
                    </a:lnTo>
                    <a:lnTo>
                      <a:pt x="1162" y="1166"/>
                    </a:lnTo>
                    <a:lnTo>
                      <a:pt x="1176" y="1180"/>
                    </a:lnTo>
                    <a:lnTo>
                      <a:pt x="1186" y="1194"/>
                    </a:lnTo>
                    <a:lnTo>
                      <a:pt x="1196" y="1208"/>
                    </a:lnTo>
                    <a:lnTo>
                      <a:pt x="1204" y="1222"/>
                    </a:lnTo>
                    <a:lnTo>
                      <a:pt x="1212" y="1236"/>
                    </a:lnTo>
                    <a:lnTo>
                      <a:pt x="1216" y="1250"/>
                    </a:lnTo>
                    <a:lnTo>
                      <a:pt x="1220" y="1266"/>
                    </a:lnTo>
                    <a:lnTo>
                      <a:pt x="1222" y="1280"/>
                    </a:lnTo>
                    <a:lnTo>
                      <a:pt x="1222" y="1294"/>
                    </a:lnTo>
                    <a:lnTo>
                      <a:pt x="1222" y="1308"/>
                    </a:lnTo>
                    <a:lnTo>
                      <a:pt x="1220" y="1322"/>
                    </a:lnTo>
                    <a:lnTo>
                      <a:pt x="1214" y="1348"/>
                    </a:lnTo>
                    <a:lnTo>
                      <a:pt x="1204" y="1374"/>
                    </a:lnTo>
                    <a:lnTo>
                      <a:pt x="1190" y="1398"/>
                    </a:lnTo>
                    <a:lnTo>
                      <a:pt x="1174" y="1420"/>
                    </a:lnTo>
                    <a:lnTo>
                      <a:pt x="1154" y="1438"/>
                    </a:lnTo>
                    <a:lnTo>
                      <a:pt x="1134" y="1454"/>
                    </a:lnTo>
                    <a:lnTo>
                      <a:pt x="1112" y="1468"/>
                    </a:lnTo>
                    <a:lnTo>
                      <a:pt x="1090" y="1478"/>
                    </a:lnTo>
                    <a:lnTo>
                      <a:pt x="1066" y="1484"/>
                    </a:lnTo>
                    <a:lnTo>
                      <a:pt x="1044" y="1488"/>
                    </a:lnTo>
                    <a:lnTo>
                      <a:pt x="1044" y="1488"/>
                    </a:lnTo>
                    <a:lnTo>
                      <a:pt x="1010" y="1482"/>
                    </a:lnTo>
                    <a:lnTo>
                      <a:pt x="980" y="1474"/>
                    </a:lnTo>
                    <a:lnTo>
                      <a:pt x="952" y="1460"/>
                    </a:lnTo>
                    <a:lnTo>
                      <a:pt x="928" y="1444"/>
                    </a:lnTo>
                    <a:lnTo>
                      <a:pt x="906" y="1426"/>
                    </a:lnTo>
                    <a:lnTo>
                      <a:pt x="888" y="1404"/>
                    </a:lnTo>
                    <a:lnTo>
                      <a:pt x="872" y="1382"/>
                    </a:lnTo>
                    <a:lnTo>
                      <a:pt x="862" y="1356"/>
                    </a:lnTo>
                    <a:lnTo>
                      <a:pt x="854" y="1330"/>
                    </a:lnTo>
                    <a:lnTo>
                      <a:pt x="852" y="1304"/>
                    </a:lnTo>
                    <a:lnTo>
                      <a:pt x="852" y="1276"/>
                    </a:lnTo>
                    <a:lnTo>
                      <a:pt x="858" y="1250"/>
                    </a:lnTo>
                    <a:lnTo>
                      <a:pt x="866" y="1224"/>
                    </a:lnTo>
                    <a:lnTo>
                      <a:pt x="882" y="1198"/>
                    </a:lnTo>
                    <a:lnTo>
                      <a:pt x="890" y="1186"/>
                    </a:lnTo>
                    <a:lnTo>
                      <a:pt x="900" y="1174"/>
                    </a:lnTo>
                    <a:lnTo>
                      <a:pt x="912" y="1162"/>
                    </a:lnTo>
                    <a:lnTo>
                      <a:pt x="924" y="1152"/>
                    </a:lnTo>
                    <a:lnTo>
                      <a:pt x="924" y="1152"/>
                    </a:lnTo>
                    <a:lnTo>
                      <a:pt x="2" y="1152"/>
                    </a:lnTo>
                    <a:lnTo>
                      <a:pt x="2" y="1152"/>
                    </a:lnTo>
                    <a:lnTo>
                      <a:pt x="0" y="1124"/>
                    </a:lnTo>
                    <a:lnTo>
                      <a:pt x="0" y="1090"/>
                    </a:lnTo>
                    <a:lnTo>
                      <a:pt x="4" y="1046"/>
                    </a:lnTo>
                    <a:lnTo>
                      <a:pt x="10" y="994"/>
                    </a:lnTo>
                    <a:lnTo>
                      <a:pt x="20" y="934"/>
                    </a:lnTo>
                    <a:lnTo>
                      <a:pt x="28" y="904"/>
                    </a:lnTo>
                    <a:lnTo>
                      <a:pt x="38" y="872"/>
                    </a:lnTo>
                    <a:lnTo>
                      <a:pt x="50" y="838"/>
                    </a:lnTo>
                    <a:lnTo>
                      <a:pt x="64" y="804"/>
                    </a:lnTo>
                    <a:lnTo>
                      <a:pt x="80" y="770"/>
                    </a:lnTo>
                    <a:lnTo>
                      <a:pt x="98" y="738"/>
                    </a:lnTo>
                    <a:lnTo>
                      <a:pt x="118" y="704"/>
                    </a:lnTo>
                    <a:lnTo>
                      <a:pt x="142" y="670"/>
                    </a:lnTo>
                    <a:lnTo>
                      <a:pt x="168" y="638"/>
                    </a:lnTo>
                    <a:lnTo>
                      <a:pt x="198" y="606"/>
                    </a:lnTo>
                    <a:lnTo>
                      <a:pt x="230" y="574"/>
                    </a:lnTo>
                    <a:lnTo>
                      <a:pt x="268" y="546"/>
                    </a:lnTo>
                    <a:lnTo>
                      <a:pt x="308" y="518"/>
                    </a:lnTo>
                    <a:lnTo>
                      <a:pt x="350" y="492"/>
                    </a:lnTo>
                    <a:lnTo>
                      <a:pt x="398" y="468"/>
                    </a:lnTo>
                    <a:lnTo>
                      <a:pt x="450" y="446"/>
                    </a:lnTo>
                    <a:lnTo>
                      <a:pt x="506" y="426"/>
                    </a:lnTo>
                    <a:lnTo>
                      <a:pt x="566" y="410"/>
                    </a:lnTo>
                    <a:lnTo>
                      <a:pt x="630" y="396"/>
                    </a:lnTo>
                    <a:lnTo>
                      <a:pt x="700" y="384"/>
                    </a:lnTo>
                    <a:lnTo>
                      <a:pt x="700" y="384"/>
                    </a:lnTo>
                    <a:lnTo>
                      <a:pt x="722" y="350"/>
                    </a:lnTo>
                    <a:lnTo>
                      <a:pt x="746" y="316"/>
                    </a:lnTo>
                    <a:lnTo>
                      <a:pt x="774" y="282"/>
                    </a:lnTo>
                    <a:lnTo>
                      <a:pt x="804" y="248"/>
                    </a:lnTo>
                    <a:lnTo>
                      <a:pt x="838" y="214"/>
                    </a:lnTo>
                    <a:lnTo>
                      <a:pt x="876" y="184"/>
                    </a:lnTo>
                    <a:lnTo>
                      <a:pt x="896" y="170"/>
                    </a:lnTo>
                    <a:lnTo>
                      <a:pt x="916" y="158"/>
                    </a:lnTo>
                    <a:lnTo>
                      <a:pt x="938" y="144"/>
                    </a:lnTo>
                    <a:lnTo>
                      <a:pt x="962" y="134"/>
                    </a:lnTo>
                    <a:lnTo>
                      <a:pt x="986" y="124"/>
                    </a:lnTo>
                    <a:lnTo>
                      <a:pt x="1010" y="114"/>
                    </a:lnTo>
                    <a:lnTo>
                      <a:pt x="1036" y="106"/>
                    </a:lnTo>
                    <a:lnTo>
                      <a:pt x="1064" y="100"/>
                    </a:lnTo>
                    <a:lnTo>
                      <a:pt x="1092" y="96"/>
                    </a:lnTo>
                    <a:lnTo>
                      <a:pt x="1120" y="92"/>
                    </a:lnTo>
                    <a:lnTo>
                      <a:pt x="1150" y="90"/>
                    </a:lnTo>
                    <a:lnTo>
                      <a:pt x="1182" y="90"/>
                    </a:lnTo>
                    <a:lnTo>
                      <a:pt x="1216" y="92"/>
                    </a:lnTo>
                    <a:lnTo>
                      <a:pt x="1248" y="96"/>
                    </a:lnTo>
                    <a:lnTo>
                      <a:pt x="1284" y="102"/>
                    </a:lnTo>
                    <a:lnTo>
                      <a:pt x="1320" y="110"/>
                    </a:lnTo>
                    <a:lnTo>
                      <a:pt x="1358" y="120"/>
                    </a:lnTo>
                    <a:lnTo>
                      <a:pt x="1396" y="134"/>
                    </a:lnTo>
                    <a:lnTo>
                      <a:pt x="1436" y="148"/>
                    </a:lnTo>
                    <a:lnTo>
                      <a:pt x="1478" y="166"/>
                    </a:lnTo>
                    <a:lnTo>
                      <a:pt x="1478" y="166"/>
                    </a:lnTo>
                    <a:lnTo>
                      <a:pt x="1552" y="112"/>
                    </a:lnTo>
                    <a:lnTo>
                      <a:pt x="1590" y="88"/>
                    </a:lnTo>
                    <a:lnTo>
                      <a:pt x="1626" y="66"/>
                    </a:lnTo>
                    <a:lnTo>
                      <a:pt x="1662" y="46"/>
                    </a:lnTo>
                    <a:lnTo>
                      <a:pt x="1698" y="30"/>
                    </a:lnTo>
                    <a:lnTo>
                      <a:pt x="1736" y="16"/>
                    </a:lnTo>
                    <a:lnTo>
                      <a:pt x="1772" y="8"/>
                    </a:lnTo>
                    <a:lnTo>
                      <a:pt x="1810" y="2"/>
                    </a:lnTo>
                    <a:lnTo>
                      <a:pt x="1846" y="0"/>
                    </a:lnTo>
                    <a:lnTo>
                      <a:pt x="1886" y="2"/>
                    </a:lnTo>
                    <a:lnTo>
                      <a:pt x="1924" y="10"/>
                    </a:lnTo>
                    <a:lnTo>
                      <a:pt x="1964" y="22"/>
                    </a:lnTo>
                    <a:lnTo>
                      <a:pt x="2006" y="38"/>
                    </a:lnTo>
                    <a:lnTo>
                      <a:pt x="2048" y="62"/>
                    </a:lnTo>
                    <a:lnTo>
                      <a:pt x="2092" y="90"/>
                    </a:lnTo>
                    <a:lnTo>
                      <a:pt x="2092" y="90"/>
                    </a:lnTo>
                    <a:lnTo>
                      <a:pt x="2092" y="426"/>
                    </a:lnTo>
                    <a:lnTo>
                      <a:pt x="2092" y="426"/>
                    </a:lnTo>
                    <a:lnTo>
                      <a:pt x="2072" y="414"/>
                    </a:lnTo>
                    <a:lnTo>
                      <a:pt x="2050" y="402"/>
                    </a:lnTo>
                    <a:lnTo>
                      <a:pt x="2026" y="394"/>
                    </a:lnTo>
                    <a:lnTo>
                      <a:pt x="2002" y="388"/>
                    </a:lnTo>
                    <a:lnTo>
                      <a:pt x="1974" y="386"/>
                    </a:lnTo>
                    <a:lnTo>
                      <a:pt x="1946" y="386"/>
                    </a:lnTo>
                    <a:lnTo>
                      <a:pt x="1920" y="390"/>
                    </a:lnTo>
                    <a:lnTo>
                      <a:pt x="1892" y="398"/>
                    </a:lnTo>
                    <a:lnTo>
                      <a:pt x="1866" y="408"/>
                    </a:lnTo>
                    <a:lnTo>
                      <a:pt x="1842" y="424"/>
                    </a:lnTo>
                    <a:lnTo>
                      <a:pt x="1830" y="432"/>
                    </a:lnTo>
                    <a:lnTo>
                      <a:pt x="1820" y="442"/>
                    </a:lnTo>
                    <a:lnTo>
                      <a:pt x="1810" y="454"/>
                    </a:lnTo>
                    <a:lnTo>
                      <a:pt x="1800" y="466"/>
                    </a:lnTo>
                    <a:lnTo>
                      <a:pt x="1790" y="480"/>
                    </a:lnTo>
                    <a:lnTo>
                      <a:pt x="1782" y="496"/>
                    </a:lnTo>
                    <a:lnTo>
                      <a:pt x="1776" y="512"/>
                    </a:lnTo>
                    <a:lnTo>
                      <a:pt x="1770" y="530"/>
                    </a:lnTo>
                    <a:lnTo>
                      <a:pt x="1764" y="548"/>
                    </a:lnTo>
                    <a:lnTo>
                      <a:pt x="1760" y="568"/>
                    </a:lnTo>
                    <a:lnTo>
                      <a:pt x="1758" y="590"/>
                    </a:lnTo>
                    <a:lnTo>
                      <a:pt x="1756" y="612"/>
                    </a:lnTo>
                    <a:lnTo>
                      <a:pt x="1756" y="612"/>
                    </a:lnTo>
                    <a:lnTo>
                      <a:pt x="1758" y="632"/>
                    </a:lnTo>
                    <a:lnTo>
                      <a:pt x="1762" y="650"/>
                    </a:lnTo>
                    <a:lnTo>
                      <a:pt x="1766" y="668"/>
                    </a:lnTo>
                    <a:lnTo>
                      <a:pt x="1770" y="684"/>
                    </a:lnTo>
                    <a:lnTo>
                      <a:pt x="1778" y="700"/>
                    </a:lnTo>
                    <a:lnTo>
                      <a:pt x="1784" y="714"/>
                    </a:lnTo>
                    <a:lnTo>
                      <a:pt x="1800" y="742"/>
                    </a:lnTo>
                    <a:lnTo>
                      <a:pt x="1820" y="764"/>
                    </a:lnTo>
                    <a:lnTo>
                      <a:pt x="1842" y="784"/>
                    </a:lnTo>
                    <a:lnTo>
                      <a:pt x="1866" y="802"/>
                    </a:lnTo>
                    <a:lnTo>
                      <a:pt x="1892" y="814"/>
                    </a:lnTo>
                    <a:lnTo>
                      <a:pt x="1920" y="824"/>
                    </a:lnTo>
                    <a:lnTo>
                      <a:pt x="1946" y="830"/>
                    </a:lnTo>
                    <a:lnTo>
                      <a:pt x="1974" y="832"/>
                    </a:lnTo>
                    <a:lnTo>
                      <a:pt x="2000" y="830"/>
                    </a:lnTo>
                    <a:lnTo>
                      <a:pt x="2026" y="826"/>
                    </a:lnTo>
                    <a:lnTo>
                      <a:pt x="2050" y="816"/>
                    </a:lnTo>
                    <a:lnTo>
                      <a:pt x="2072" y="804"/>
                    </a:lnTo>
                    <a:lnTo>
                      <a:pt x="2092" y="790"/>
                    </a:lnTo>
                    <a:lnTo>
                      <a:pt x="2092" y="790"/>
                    </a:lnTo>
                    <a:lnTo>
                      <a:pt x="2092" y="1152"/>
                    </a:lnTo>
                    <a:lnTo>
                      <a:pt x="2092" y="1152"/>
                    </a:lnTo>
                    <a:close/>
                  </a:path>
                </a:pathLst>
              </a:custGeom>
              <a:solidFill>
                <a:schemeClr val="accent1"/>
              </a:solidFill>
              <a:ln>
                <a:noFill/>
              </a:ln>
            </p:spPr>
            <p:txBody>
              <a:bodyPr vert="horz" wrap="square" lIns="182598" tIns="91298" rIns="182598" bIns="91298" numCol="1" anchor="t" anchorCtr="0" compatLnSpc="1">
                <a:prstTxWarp prst="textNoShape">
                  <a:avLst/>
                </a:prstTxWarp>
              </a:bodyPr>
              <a:lstStyle/>
              <a:p>
                <a:endParaRPr lang="en-US" sz="3596" dirty="0"/>
              </a:p>
            </p:txBody>
          </p:sp>
          <p:sp>
            <p:nvSpPr>
              <p:cNvPr id="37" name="Freeform 8"/>
              <p:cNvSpPr>
                <a:spLocks/>
              </p:cNvSpPr>
              <p:nvPr/>
            </p:nvSpPr>
            <p:spPr bwMode="auto">
              <a:xfrm>
                <a:off x="5760942" y="1416993"/>
                <a:ext cx="2632203" cy="1515589"/>
              </a:xfrm>
              <a:custGeom>
                <a:avLst/>
                <a:gdLst>
                  <a:gd name="T0" fmla="*/ 340 w 2032"/>
                  <a:gd name="T1" fmla="*/ 704 h 1170"/>
                  <a:gd name="T2" fmla="*/ 328 w 2032"/>
                  <a:gd name="T3" fmla="*/ 730 h 1170"/>
                  <a:gd name="T4" fmla="*/ 302 w 2032"/>
                  <a:gd name="T5" fmla="*/ 760 h 1170"/>
                  <a:gd name="T6" fmla="*/ 268 w 2032"/>
                  <a:gd name="T7" fmla="*/ 784 h 1170"/>
                  <a:gd name="T8" fmla="*/ 182 w 2032"/>
                  <a:gd name="T9" fmla="*/ 804 h 1170"/>
                  <a:gd name="T10" fmla="*/ 108 w 2032"/>
                  <a:gd name="T11" fmla="*/ 792 h 1170"/>
                  <a:gd name="T12" fmla="*/ 68 w 2032"/>
                  <a:gd name="T13" fmla="*/ 772 h 1170"/>
                  <a:gd name="T14" fmla="*/ 34 w 2032"/>
                  <a:gd name="T15" fmla="*/ 740 h 1170"/>
                  <a:gd name="T16" fmla="*/ 12 w 2032"/>
                  <a:gd name="T17" fmla="*/ 698 h 1170"/>
                  <a:gd name="T18" fmla="*/ 0 w 2032"/>
                  <a:gd name="T19" fmla="*/ 642 h 1170"/>
                  <a:gd name="T20" fmla="*/ 0 w 2032"/>
                  <a:gd name="T21" fmla="*/ 598 h 1170"/>
                  <a:gd name="T22" fmla="*/ 28 w 2032"/>
                  <a:gd name="T23" fmla="*/ 532 h 1170"/>
                  <a:gd name="T24" fmla="*/ 84 w 2032"/>
                  <a:gd name="T25" fmla="*/ 476 h 1170"/>
                  <a:gd name="T26" fmla="*/ 160 w 2032"/>
                  <a:gd name="T27" fmla="*/ 450 h 1170"/>
                  <a:gd name="T28" fmla="*/ 204 w 2032"/>
                  <a:gd name="T29" fmla="*/ 450 h 1170"/>
                  <a:gd name="T30" fmla="*/ 248 w 2032"/>
                  <a:gd name="T31" fmla="*/ 464 h 1170"/>
                  <a:gd name="T32" fmla="*/ 294 w 2032"/>
                  <a:gd name="T33" fmla="*/ 492 h 1170"/>
                  <a:gd name="T34" fmla="*/ 340 w 2032"/>
                  <a:gd name="T35" fmla="*/ 538 h 1170"/>
                  <a:gd name="T36" fmla="*/ 340 w 2032"/>
                  <a:gd name="T37" fmla="*/ 110 h 1170"/>
                  <a:gd name="T38" fmla="*/ 424 w 2032"/>
                  <a:gd name="T39" fmla="*/ 66 h 1170"/>
                  <a:gd name="T40" fmla="*/ 578 w 2032"/>
                  <a:gd name="T41" fmla="*/ 18 h 1170"/>
                  <a:gd name="T42" fmla="*/ 674 w 2032"/>
                  <a:gd name="T43" fmla="*/ 2 h 1170"/>
                  <a:gd name="T44" fmla="*/ 780 w 2032"/>
                  <a:gd name="T45" fmla="*/ 0 h 1170"/>
                  <a:gd name="T46" fmla="*/ 890 w 2032"/>
                  <a:gd name="T47" fmla="*/ 18 h 1170"/>
                  <a:gd name="T48" fmla="*/ 1004 w 2032"/>
                  <a:gd name="T49" fmla="*/ 60 h 1170"/>
                  <a:gd name="T50" fmla="*/ 1118 w 2032"/>
                  <a:gd name="T51" fmla="*/ 130 h 1170"/>
                  <a:gd name="T52" fmla="*/ 1228 w 2032"/>
                  <a:gd name="T53" fmla="*/ 234 h 1170"/>
                  <a:gd name="T54" fmla="*/ 1330 w 2032"/>
                  <a:gd name="T55" fmla="*/ 262 h 1170"/>
                  <a:gd name="T56" fmla="*/ 1496 w 2032"/>
                  <a:gd name="T57" fmla="*/ 324 h 1170"/>
                  <a:gd name="T58" fmla="*/ 1604 w 2032"/>
                  <a:gd name="T59" fmla="*/ 384 h 1170"/>
                  <a:gd name="T60" fmla="*/ 1680 w 2032"/>
                  <a:gd name="T61" fmla="*/ 442 h 1170"/>
                  <a:gd name="T62" fmla="*/ 1746 w 2032"/>
                  <a:gd name="T63" fmla="*/ 514 h 1170"/>
                  <a:gd name="T64" fmla="*/ 1800 w 2032"/>
                  <a:gd name="T65" fmla="*/ 600 h 1170"/>
                  <a:gd name="T66" fmla="*/ 1838 w 2032"/>
                  <a:gd name="T67" fmla="*/ 704 h 1170"/>
                  <a:gd name="T68" fmla="*/ 1858 w 2032"/>
                  <a:gd name="T69" fmla="*/ 826 h 1170"/>
                  <a:gd name="T70" fmla="*/ 1856 w 2032"/>
                  <a:gd name="T71" fmla="*/ 970 h 1170"/>
                  <a:gd name="T72" fmla="*/ 1932 w 2032"/>
                  <a:gd name="T73" fmla="*/ 1026 h 1170"/>
                  <a:gd name="T74" fmla="*/ 2004 w 2032"/>
                  <a:gd name="T75" fmla="*/ 1104 h 1170"/>
                  <a:gd name="T76" fmla="*/ 2028 w 2032"/>
                  <a:gd name="T77" fmla="*/ 1152 h 1170"/>
                  <a:gd name="T78" fmla="*/ 1340 w 2032"/>
                  <a:gd name="T79" fmla="*/ 1170 h 1170"/>
                  <a:gd name="T80" fmla="*/ 1364 w 2032"/>
                  <a:gd name="T81" fmla="*/ 1130 h 1170"/>
                  <a:gd name="T82" fmla="*/ 1388 w 2032"/>
                  <a:gd name="T83" fmla="*/ 1074 h 1170"/>
                  <a:gd name="T84" fmla="*/ 1396 w 2032"/>
                  <a:gd name="T85" fmla="*/ 1022 h 1170"/>
                  <a:gd name="T86" fmla="*/ 1390 w 2032"/>
                  <a:gd name="T87" fmla="*/ 974 h 1170"/>
                  <a:gd name="T88" fmla="*/ 1374 w 2032"/>
                  <a:gd name="T89" fmla="*/ 932 h 1170"/>
                  <a:gd name="T90" fmla="*/ 1318 w 2032"/>
                  <a:gd name="T91" fmla="*/ 862 h 1170"/>
                  <a:gd name="T92" fmla="*/ 1244 w 2032"/>
                  <a:gd name="T93" fmla="*/ 818 h 1170"/>
                  <a:gd name="T94" fmla="*/ 1168 w 2032"/>
                  <a:gd name="T95" fmla="*/ 802 h 1170"/>
                  <a:gd name="T96" fmla="*/ 1126 w 2032"/>
                  <a:gd name="T97" fmla="*/ 808 h 1170"/>
                  <a:gd name="T98" fmla="*/ 1056 w 2032"/>
                  <a:gd name="T99" fmla="*/ 840 h 1170"/>
                  <a:gd name="T100" fmla="*/ 996 w 2032"/>
                  <a:gd name="T101" fmla="*/ 898 h 1170"/>
                  <a:gd name="T102" fmla="*/ 968 w 2032"/>
                  <a:gd name="T103" fmla="*/ 952 h 1170"/>
                  <a:gd name="T104" fmla="*/ 960 w 2032"/>
                  <a:gd name="T105" fmla="*/ 998 h 1170"/>
                  <a:gd name="T106" fmla="*/ 964 w 2032"/>
                  <a:gd name="T107" fmla="*/ 1050 h 1170"/>
                  <a:gd name="T108" fmla="*/ 982 w 2032"/>
                  <a:gd name="T109" fmla="*/ 1108 h 1170"/>
                  <a:gd name="T110" fmla="*/ 1016 w 2032"/>
                  <a:gd name="T111" fmla="*/ 1170 h 1170"/>
                  <a:gd name="T112" fmla="*/ 340 w 2032"/>
                  <a:gd name="T113" fmla="*/ 117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32" h="1170">
                    <a:moveTo>
                      <a:pt x="340" y="1170"/>
                    </a:moveTo>
                    <a:lnTo>
                      <a:pt x="340" y="1170"/>
                    </a:lnTo>
                    <a:lnTo>
                      <a:pt x="340" y="704"/>
                    </a:lnTo>
                    <a:lnTo>
                      <a:pt x="340" y="704"/>
                    </a:lnTo>
                    <a:lnTo>
                      <a:pt x="334" y="718"/>
                    </a:lnTo>
                    <a:lnTo>
                      <a:pt x="328" y="730"/>
                    </a:lnTo>
                    <a:lnTo>
                      <a:pt x="322" y="740"/>
                    </a:lnTo>
                    <a:lnTo>
                      <a:pt x="312" y="750"/>
                    </a:lnTo>
                    <a:lnTo>
                      <a:pt x="302" y="760"/>
                    </a:lnTo>
                    <a:lnTo>
                      <a:pt x="292" y="768"/>
                    </a:lnTo>
                    <a:lnTo>
                      <a:pt x="280" y="776"/>
                    </a:lnTo>
                    <a:lnTo>
                      <a:pt x="268" y="784"/>
                    </a:lnTo>
                    <a:lnTo>
                      <a:pt x="242" y="794"/>
                    </a:lnTo>
                    <a:lnTo>
                      <a:pt x="212" y="800"/>
                    </a:lnTo>
                    <a:lnTo>
                      <a:pt x="182" y="804"/>
                    </a:lnTo>
                    <a:lnTo>
                      <a:pt x="152" y="802"/>
                    </a:lnTo>
                    <a:lnTo>
                      <a:pt x="122" y="796"/>
                    </a:lnTo>
                    <a:lnTo>
                      <a:pt x="108" y="792"/>
                    </a:lnTo>
                    <a:lnTo>
                      <a:pt x="94" y="786"/>
                    </a:lnTo>
                    <a:lnTo>
                      <a:pt x="80" y="780"/>
                    </a:lnTo>
                    <a:lnTo>
                      <a:pt x="68" y="772"/>
                    </a:lnTo>
                    <a:lnTo>
                      <a:pt x="56" y="762"/>
                    </a:lnTo>
                    <a:lnTo>
                      <a:pt x="44" y="752"/>
                    </a:lnTo>
                    <a:lnTo>
                      <a:pt x="34" y="740"/>
                    </a:lnTo>
                    <a:lnTo>
                      <a:pt x="26" y="728"/>
                    </a:lnTo>
                    <a:lnTo>
                      <a:pt x="18" y="712"/>
                    </a:lnTo>
                    <a:lnTo>
                      <a:pt x="12" y="698"/>
                    </a:lnTo>
                    <a:lnTo>
                      <a:pt x="6" y="680"/>
                    </a:lnTo>
                    <a:lnTo>
                      <a:pt x="2" y="662"/>
                    </a:lnTo>
                    <a:lnTo>
                      <a:pt x="0" y="642"/>
                    </a:lnTo>
                    <a:lnTo>
                      <a:pt x="0" y="620"/>
                    </a:lnTo>
                    <a:lnTo>
                      <a:pt x="0" y="620"/>
                    </a:lnTo>
                    <a:lnTo>
                      <a:pt x="0" y="598"/>
                    </a:lnTo>
                    <a:lnTo>
                      <a:pt x="6" y="576"/>
                    </a:lnTo>
                    <a:lnTo>
                      <a:pt x="16" y="554"/>
                    </a:lnTo>
                    <a:lnTo>
                      <a:pt x="28" y="532"/>
                    </a:lnTo>
                    <a:lnTo>
                      <a:pt x="44" y="512"/>
                    </a:lnTo>
                    <a:lnTo>
                      <a:pt x="62" y="492"/>
                    </a:lnTo>
                    <a:lnTo>
                      <a:pt x="84" y="476"/>
                    </a:lnTo>
                    <a:lnTo>
                      <a:pt x="108" y="464"/>
                    </a:lnTo>
                    <a:lnTo>
                      <a:pt x="134" y="454"/>
                    </a:lnTo>
                    <a:lnTo>
                      <a:pt x="160" y="450"/>
                    </a:lnTo>
                    <a:lnTo>
                      <a:pt x="174" y="448"/>
                    </a:lnTo>
                    <a:lnTo>
                      <a:pt x="190" y="448"/>
                    </a:lnTo>
                    <a:lnTo>
                      <a:pt x="204" y="450"/>
                    </a:lnTo>
                    <a:lnTo>
                      <a:pt x="218" y="454"/>
                    </a:lnTo>
                    <a:lnTo>
                      <a:pt x="234" y="458"/>
                    </a:lnTo>
                    <a:lnTo>
                      <a:pt x="248" y="464"/>
                    </a:lnTo>
                    <a:lnTo>
                      <a:pt x="264" y="472"/>
                    </a:lnTo>
                    <a:lnTo>
                      <a:pt x="280" y="482"/>
                    </a:lnTo>
                    <a:lnTo>
                      <a:pt x="294" y="492"/>
                    </a:lnTo>
                    <a:lnTo>
                      <a:pt x="310" y="506"/>
                    </a:lnTo>
                    <a:lnTo>
                      <a:pt x="324" y="520"/>
                    </a:lnTo>
                    <a:lnTo>
                      <a:pt x="340" y="538"/>
                    </a:lnTo>
                    <a:lnTo>
                      <a:pt x="340" y="538"/>
                    </a:lnTo>
                    <a:lnTo>
                      <a:pt x="340" y="110"/>
                    </a:lnTo>
                    <a:lnTo>
                      <a:pt x="340" y="110"/>
                    </a:lnTo>
                    <a:lnTo>
                      <a:pt x="362" y="96"/>
                    </a:lnTo>
                    <a:lnTo>
                      <a:pt x="388" y="82"/>
                    </a:lnTo>
                    <a:lnTo>
                      <a:pt x="424" y="66"/>
                    </a:lnTo>
                    <a:lnTo>
                      <a:pt x="468" y="50"/>
                    </a:lnTo>
                    <a:lnTo>
                      <a:pt x="520" y="32"/>
                    </a:lnTo>
                    <a:lnTo>
                      <a:pt x="578" y="18"/>
                    </a:lnTo>
                    <a:lnTo>
                      <a:pt x="608" y="12"/>
                    </a:lnTo>
                    <a:lnTo>
                      <a:pt x="640" y="6"/>
                    </a:lnTo>
                    <a:lnTo>
                      <a:pt x="674" y="2"/>
                    </a:lnTo>
                    <a:lnTo>
                      <a:pt x="708" y="0"/>
                    </a:lnTo>
                    <a:lnTo>
                      <a:pt x="744" y="0"/>
                    </a:lnTo>
                    <a:lnTo>
                      <a:pt x="780" y="0"/>
                    </a:lnTo>
                    <a:lnTo>
                      <a:pt x="816" y="4"/>
                    </a:lnTo>
                    <a:lnTo>
                      <a:pt x="852" y="10"/>
                    </a:lnTo>
                    <a:lnTo>
                      <a:pt x="890" y="18"/>
                    </a:lnTo>
                    <a:lnTo>
                      <a:pt x="928" y="28"/>
                    </a:lnTo>
                    <a:lnTo>
                      <a:pt x="966" y="42"/>
                    </a:lnTo>
                    <a:lnTo>
                      <a:pt x="1004" y="60"/>
                    </a:lnTo>
                    <a:lnTo>
                      <a:pt x="1042" y="80"/>
                    </a:lnTo>
                    <a:lnTo>
                      <a:pt x="1080" y="102"/>
                    </a:lnTo>
                    <a:lnTo>
                      <a:pt x="1118" y="130"/>
                    </a:lnTo>
                    <a:lnTo>
                      <a:pt x="1156" y="160"/>
                    </a:lnTo>
                    <a:lnTo>
                      <a:pt x="1192" y="196"/>
                    </a:lnTo>
                    <a:lnTo>
                      <a:pt x="1228" y="234"/>
                    </a:lnTo>
                    <a:lnTo>
                      <a:pt x="1228" y="234"/>
                    </a:lnTo>
                    <a:lnTo>
                      <a:pt x="1278" y="248"/>
                    </a:lnTo>
                    <a:lnTo>
                      <a:pt x="1330" y="262"/>
                    </a:lnTo>
                    <a:lnTo>
                      <a:pt x="1384" y="280"/>
                    </a:lnTo>
                    <a:lnTo>
                      <a:pt x="1440" y="300"/>
                    </a:lnTo>
                    <a:lnTo>
                      <a:pt x="1496" y="324"/>
                    </a:lnTo>
                    <a:lnTo>
                      <a:pt x="1550" y="352"/>
                    </a:lnTo>
                    <a:lnTo>
                      <a:pt x="1578" y="366"/>
                    </a:lnTo>
                    <a:lnTo>
                      <a:pt x="1604" y="384"/>
                    </a:lnTo>
                    <a:lnTo>
                      <a:pt x="1630" y="402"/>
                    </a:lnTo>
                    <a:lnTo>
                      <a:pt x="1656" y="420"/>
                    </a:lnTo>
                    <a:lnTo>
                      <a:pt x="1680" y="442"/>
                    </a:lnTo>
                    <a:lnTo>
                      <a:pt x="1704" y="464"/>
                    </a:lnTo>
                    <a:lnTo>
                      <a:pt x="1726" y="488"/>
                    </a:lnTo>
                    <a:lnTo>
                      <a:pt x="1746" y="514"/>
                    </a:lnTo>
                    <a:lnTo>
                      <a:pt x="1766" y="540"/>
                    </a:lnTo>
                    <a:lnTo>
                      <a:pt x="1784" y="570"/>
                    </a:lnTo>
                    <a:lnTo>
                      <a:pt x="1800" y="600"/>
                    </a:lnTo>
                    <a:lnTo>
                      <a:pt x="1814" y="632"/>
                    </a:lnTo>
                    <a:lnTo>
                      <a:pt x="1828" y="668"/>
                    </a:lnTo>
                    <a:lnTo>
                      <a:pt x="1838" y="704"/>
                    </a:lnTo>
                    <a:lnTo>
                      <a:pt x="1848" y="742"/>
                    </a:lnTo>
                    <a:lnTo>
                      <a:pt x="1854" y="784"/>
                    </a:lnTo>
                    <a:lnTo>
                      <a:pt x="1858" y="826"/>
                    </a:lnTo>
                    <a:lnTo>
                      <a:pt x="1860" y="872"/>
                    </a:lnTo>
                    <a:lnTo>
                      <a:pt x="1860" y="920"/>
                    </a:lnTo>
                    <a:lnTo>
                      <a:pt x="1856" y="970"/>
                    </a:lnTo>
                    <a:lnTo>
                      <a:pt x="1856" y="970"/>
                    </a:lnTo>
                    <a:lnTo>
                      <a:pt x="1906" y="1006"/>
                    </a:lnTo>
                    <a:lnTo>
                      <a:pt x="1932" y="1026"/>
                    </a:lnTo>
                    <a:lnTo>
                      <a:pt x="1958" y="1050"/>
                    </a:lnTo>
                    <a:lnTo>
                      <a:pt x="1982" y="1074"/>
                    </a:lnTo>
                    <a:lnTo>
                      <a:pt x="2004" y="1104"/>
                    </a:lnTo>
                    <a:lnTo>
                      <a:pt x="2014" y="1118"/>
                    </a:lnTo>
                    <a:lnTo>
                      <a:pt x="2022" y="1136"/>
                    </a:lnTo>
                    <a:lnTo>
                      <a:pt x="2028" y="1152"/>
                    </a:lnTo>
                    <a:lnTo>
                      <a:pt x="2032" y="1170"/>
                    </a:lnTo>
                    <a:lnTo>
                      <a:pt x="2032" y="1170"/>
                    </a:lnTo>
                    <a:lnTo>
                      <a:pt x="1340" y="1170"/>
                    </a:lnTo>
                    <a:lnTo>
                      <a:pt x="1340" y="1170"/>
                    </a:lnTo>
                    <a:lnTo>
                      <a:pt x="1354" y="1150"/>
                    </a:lnTo>
                    <a:lnTo>
                      <a:pt x="1364" y="1130"/>
                    </a:lnTo>
                    <a:lnTo>
                      <a:pt x="1374" y="1112"/>
                    </a:lnTo>
                    <a:lnTo>
                      <a:pt x="1382" y="1092"/>
                    </a:lnTo>
                    <a:lnTo>
                      <a:pt x="1388" y="1074"/>
                    </a:lnTo>
                    <a:lnTo>
                      <a:pt x="1392" y="1056"/>
                    </a:lnTo>
                    <a:lnTo>
                      <a:pt x="1394" y="1040"/>
                    </a:lnTo>
                    <a:lnTo>
                      <a:pt x="1396" y="1022"/>
                    </a:lnTo>
                    <a:lnTo>
                      <a:pt x="1394" y="1006"/>
                    </a:lnTo>
                    <a:lnTo>
                      <a:pt x="1394" y="990"/>
                    </a:lnTo>
                    <a:lnTo>
                      <a:pt x="1390" y="974"/>
                    </a:lnTo>
                    <a:lnTo>
                      <a:pt x="1386" y="960"/>
                    </a:lnTo>
                    <a:lnTo>
                      <a:pt x="1380" y="946"/>
                    </a:lnTo>
                    <a:lnTo>
                      <a:pt x="1374" y="932"/>
                    </a:lnTo>
                    <a:lnTo>
                      <a:pt x="1358" y="906"/>
                    </a:lnTo>
                    <a:lnTo>
                      <a:pt x="1340" y="882"/>
                    </a:lnTo>
                    <a:lnTo>
                      <a:pt x="1318" y="862"/>
                    </a:lnTo>
                    <a:lnTo>
                      <a:pt x="1294" y="844"/>
                    </a:lnTo>
                    <a:lnTo>
                      <a:pt x="1270" y="830"/>
                    </a:lnTo>
                    <a:lnTo>
                      <a:pt x="1244" y="818"/>
                    </a:lnTo>
                    <a:lnTo>
                      <a:pt x="1218" y="810"/>
                    </a:lnTo>
                    <a:lnTo>
                      <a:pt x="1192" y="804"/>
                    </a:lnTo>
                    <a:lnTo>
                      <a:pt x="1168" y="802"/>
                    </a:lnTo>
                    <a:lnTo>
                      <a:pt x="1168" y="802"/>
                    </a:lnTo>
                    <a:lnTo>
                      <a:pt x="1148" y="804"/>
                    </a:lnTo>
                    <a:lnTo>
                      <a:pt x="1126" y="808"/>
                    </a:lnTo>
                    <a:lnTo>
                      <a:pt x="1102" y="816"/>
                    </a:lnTo>
                    <a:lnTo>
                      <a:pt x="1078" y="828"/>
                    </a:lnTo>
                    <a:lnTo>
                      <a:pt x="1056" y="840"/>
                    </a:lnTo>
                    <a:lnTo>
                      <a:pt x="1034" y="858"/>
                    </a:lnTo>
                    <a:lnTo>
                      <a:pt x="1014" y="876"/>
                    </a:lnTo>
                    <a:lnTo>
                      <a:pt x="996" y="898"/>
                    </a:lnTo>
                    <a:lnTo>
                      <a:pt x="980" y="924"/>
                    </a:lnTo>
                    <a:lnTo>
                      <a:pt x="974" y="938"/>
                    </a:lnTo>
                    <a:lnTo>
                      <a:pt x="968" y="952"/>
                    </a:lnTo>
                    <a:lnTo>
                      <a:pt x="964" y="966"/>
                    </a:lnTo>
                    <a:lnTo>
                      <a:pt x="962" y="982"/>
                    </a:lnTo>
                    <a:lnTo>
                      <a:pt x="960" y="998"/>
                    </a:lnTo>
                    <a:lnTo>
                      <a:pt x="960" y="1014"/>
                    </a:lnTo>
                    <a:lnTo>
                      <a:pt x="960" y="1032"/>
                    </a:lnTo>
                    <a:lnTo>
                      <a:pt x="964" y="1050"/>
                    </a:lnTo>
                    <a:lnTo>
                      <a:pt x="968" y="1068"/>
                    </a:lnTo>
                    <a:lnTo>
                      <a:pt x="974" y="1088"/>
                    </a:lnTo>
                    <a:lnTo>
                      <a:pt x="982" y="1108"/>
                    </a:lnTo>
                    <a:lnTo>
                      <a:pt x="992" y="1128"/>
                    </a:lnTo>
                    <a:lnTo>
                      <a:pt x="1002" y="1148"/>
                    </a:lnTo>
                    <a:lnTo>
                      <a:pt x="1016" y="1170"/>
                    </a:lnTo>
                    <a:lnTo>
                      <a:pt x="1016" y="1170"/>
                    </a:lnTo>
                    <a:lnTo>
                      <a:pt x="340" y="1170"/>
                    </a:lnTo>
                    <a:lnTo>
                      <a:pt x="340" y="1170"/>
                    </a:lnTo>
                    <a:close/>
                  </a:path>
                </a:pathLst>
              </a:custGeom>
              <a:solidFill>
                <a:schemeClr val="accent2"/>
              </a:solidFill>
              <a:ln>
                <a:noFill/>
              </a:ln>
            </p:spPr>
            <p:txBody>
              <a:bodyPr vert="horz" wrap="square" lIns="182598" tIns="91298" rIns="182598" bIns="91298" numCol="1" anchor="t" anchorCtr="0" compatLnSpc="1">
                <a:prstTxWarp prst="textNoShape">
                  <a:avLst/>
                </a:prstTxWarp>
              </a:bodyPr>
              <a:lstStyle/>
              <a:p>
                <a:endParaRPr lang="en-US" sz="3596" dirty="0"/>
              </a:p>
            </p:txBody>
          </p:sp>
          <p:sp>
            <p:nvSpPr>
              <p:cNvPr id="38" name="Freeform 9"/>
              <p:cNvSpPr>
                <a:spLocks/>
              </p:cNvSpPr>
              <p:nvPr/>
            </p:nvSpPr>
            <p:spPr bwMode="auto">
              <a:xfrm>
                <a:off x="6100330" y="2992170"/>
                <a:ext cx="601054" cy="1549269"/>
              </a:xfrm>
              <a:custGeom>
                <a:avLst/>
                <a:gdLst>
                  <a:gd name="T0" fmla="*/ 16 w 464"/>
                  <a:gd name="T1" fmla="*/ 42 h 1196"/>
                  <a:gd name="T2" fmla="*/ 16 w 464"/>
                  <a:gd name="T3" fmla="*/ 508 h 1196"/>
                  <a:gd name="T4" fmla="*/ 70 w 464"/>
                  <a:gd name="T5" fmla="*/ 460 h 1196"/>
                  <a:gd name="T6" fmla="*/ 118 w 464"/>
                  <a:gd name="T7" fmla="*/ 426 h 1196"/>
                  <a:gd name="T8" fmla="*/ 152 w 464"/>
                  <a:gd name="T9" fmla="*/ 412 h 1196"/>
                  <a:gd name="T10" fmla="*/ 164 w 464"/>
                  <a:gd name="T11" fmla="*/ 410 h 1196"/>
                  <a:gd name="T12" fmla="*/ 228 w 464"/>
                  <a:gd name="T13" fmla="*/ 412 h 1196"/>
                  <a:gd name="T14" fmla="*/ 278 w 464"/>
                  <a:gd name="T15" fmla="*/ 424 h 1196"/>
                  <a:gd name="T16" fmla="*/ 316 w 464"/>
                  <a:gd name="T17" fmla="*/ 444 h 1196"/>
                  <a:gd name="T18" fmla="*/ 340 w 464"/>
                  <a:gd name="T19" fmla="*/ 470 h 1196"/>
                  <a:gd name="T20" fmla="*/ 356 w 464"/>
                  <a:gd name="T21" fmla="*/ 500 h 1196"/>
                  <a:gd name="T22" fmla="*/ 364 w 464"/>
                  <a:gd name="T23" fmla="*/ 530 h 1196"/>
                  <a:gd name="T24" fmla="*/ 370 w 464"/>
                  <a:gd name="T25" fmla="*/ 582 h 1196"/>
                  <a:gd name="T26" fmla="*/ 368 w 464"/>
                  <a:gd name="T27" fmla="*/ 590 h 1196"/>
                  <a:gd name="T28" fmla="*/ 360 w 464"/>
                  <a:gd name="T29" fmla="*/ 614 h 1196"/>
                  <a:gd name="T30" fmla="*/ 332 w 464"/>
                  <a:gd name="T31" fmla="*/ 644 h 1196"/>
                  <a:gd name="T32" fmla="*/ 290 w 464"/>
                  <a:gd name="T33" fmla="*/ 666 h 1196"/>
                  <a:gd name="T34" fmla="*/ 240 w 464"/>
                  <a:gd name="T35" fmla="*/ 680 h 1196"/>
                  <a:gd name="T36" fmla="*/ 180 w 464"/>
                  <a:gd name="T37" fmla="*/ 682 h 1196"/>
                  <a:gd name="T38" fmla="*/ 118 w 464"/>
                  <a:gd name="T39" fmla="*/ 672 h 1196"/>
                  <a:gd name="T40" fmla="*/ 58 w 464"/>
                  <a:gd name="T41" fmla="*/ 646 h 1196"/>
                  <a:gd name="T42" fmla="*/ 0 w 464"/>
                  <a:gd name="T43" fmla="*/ 604 h 1196"/>
                  <a:gd name="T44" fmla="*/ 0 w 464"/>
                  <a:gd name="T45" fmla="*/ 1106 h 1196"/>
                  <a:gd name="T46" fmla="*/ 86 w 464"/>
                  <a:gd name="T47" fmla="*/ 1196 h 1196"/>
                  <a:gd name="T48" fmla="*/ 148 w 464"/>
                  <a:gd name="T49" fmla="*/ 1138 h 1196"/>
                  <a:gd name="T50" fmla="*/ 246 w 464"/>
                  <a:gd name="T51" fmla="*/ 1036 h 1196"/>
                  <a:gd name="T52" fmla="*/ 318 w 464"/>
                  <a:gd name="T53" fmla="*/ 946 h 1196"/>
                  <a:gd name="T54" fmla="*/ 384 w 464"/>
                  <a:gd name="T55" fmla="*/ 850 h 1196"/>
                  <a:gd name="T56" fmla="*/ 424 w 464"/>
                  <a:gd name="T57" fmla="*/ 774 h 1196"/>
                  <a:gd name="T58" fmla="*/ 444 w 464"/>
                  <a:gd name="T59" fmla="*/ 722 h 1196"/>
                  <a:gd name="T60" fmla="*/ 458 w 464"/>
                  <a:gd name="T61" fmla="*/ 672 h 1196"/>
                  <a:gd name="T62" fmla="*/ 464 w 464"/>
                  <a:gd name="T63" fmla="*/ 622 h 1196"/>
                  <a:gd name="T64" fmla="*/ 464 w 464"/>
                  <a:gd name="T65" fmla="*/ 598 h 1196"/>
                  <a:gd name="T66" fmla="*/ 458 w 464"/>
                  <a:gd name="T67" fmla="*/ 554 h 1196"/>
                  <a:gd name="T68" fmla="*/ 448 w 464"/>
                  <a:gd name="T69" fmla="*/ 512 h 1196"/>
                  <a:gd name="T70" fmla="*/ 434 w 464"/>
                  <a:gd name="T71" fmla="*/ 476 h 1196"/>
                  <a:gd name="T72" fmla="*/ 416 w 464"/>
                  <a:gd name="T73" fmla="*/ 444 h 1196"/>
                  <a:gd name="T74" fmla="*/ 372 w 464"/>
                  <a:gd name="T75" fmla="*/ 390 h 1196"/>
                  <a:gd name="T76" fmla="*/ 320 w 464"/>
                  <a:gd name="T77" fmla="*/ 348 h 1196"/>
                  <a:gd name="T78" fmla="*/ 262 w 464"/>
                  <a:gd name="T79" fmla="*/ 320 h 1196"/>
                  <a:gd name="T80" fmla="*/ 200 w 464"/>
                  <a:gd name="T81" fmla="*/ 302 h 1196"/>
                  <a:gd name="T82" fmla="*/ 142 w 464"/>
                  <a:gd name="T83" fmla="*/ 292 h 1196"/>
                  <a:gd name="T84" fmla="*/ 86 w 464"/>
                  <a:gd name="T85" fmla="*/ 290 h 1196"/>
                  <a:gd name="T86" fmla="*/ 86 w 464"/>
                  <a:gd name="T87" fmla="*/ 0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4" h="1196">
                    <a:moveTo>
                      <a:pt x="86" y="0"/>
                    </a:moveTo>
                    <a:lnTo>
                      <a:pt x="16" y="42"/>
                    </a:lnTo>
                    <a:lnTo>
                      <a:pt x="16" y="508"/>
                    </a:lnTo>
                    <a:lnTo>
                      <a:pt x="16" y="508"/>
                    </a:lnTo>
                    <a:lnTo>
                      <a:pt x="32" y="492"/>
                    </a:lnTo>
                    <a:lnTo>
                      <a:pt x="70" y="460"/>
                    </a:lnTo>
                    <a:lnTo>
                      <a:pt x="94" y="442"/>
                    </a:lnTo>
                    <a:lnTo>
                      <a:pt x="118" y="426"/>
                    </a:lnTo>
                    <a:lnTo>
                      <a:pt x="142" y="416"/>
                    </a:lnTo>
                    <a:lnTo>
                      <a:pt x="152" y="412"/>
                    </a:lnTo>
                    <a:lnTo>
                      <a:pt x="164" y="410"/>
                    </a:lnTo>
                    <a:lnTo>
                      <a:pt x="164" y="410"/>
                    </a:lnTo>
                    <a:lnTo>
                      <a:pt x="198" y="410"/>
                    </a:lnTo>
                    <a:lnTo>
                      <a:pt x="228" y="412"/>
                    </a:lnTo>
                    <a:lnTo>
                      <a:pt x="256" y="416"/>
                    </a:lnTo>
                    <a:lnTo>
                      <a:pt x="278" y="424"/>
                    </a:lnTo>
                    <a:lnTo>
                      <a:pt x="298" y="434"/>
                    </a:lnTo>
                    <a:lnTo>
                      <a:pt x="316" y="444"/>
                    </a:lnTo>
                    <a:lnTo>
                      <a:pt x="330" y="456"/>
                    </a:lnTo>
                    <a:lnTo>
                      <a:pt x="340" y="470"/>
                    </a:lnTo>
                    <a:lnTo>
                      <a:pt x="350" y="484"/>
                    </a:lnTo>
                    <a:lnTo>
                      <a:pt x="356" y="500"/>
                    </a:lnTo>
                    <a:lnTo>
                      <a:pt x="362" y="514"/>
                    </a:lnTo>
                    <a:lnTo>
                      <a:pt x="364" y="530"/>
                    </a:lnTo>
                    <a:lnTo>
                      <a:pt x="368" y="558"/>
                    </a:lnTo>
                    <a:lnTo>
                      <a:pt x="370" y="582"/>
                    </a:lnTo>
                    <a:lnTo>
                      <a:pt x="370" y="582"/>
                    </a:lnTo>
                    <a:lnTo>
                      <a:pt x="368" y="590"/>
                    </a:lnTo>
                    <a:lnTo>
                      <a:pt x="366" y="598"/>
                    </a:lnTo>
                    <a:lnTo>
                      <a:pt x="360" y="614"/>
                    </a:lnTo>
                    <a:lnTo>
                      <a:pt x="348" y="630"/>
                    </a:lnTo>
                    <a:lnTo>
                      <a:pt x="332" y="644"/>
                    </a:lnTo>
                    <a:lnTo>
                      <a:pt x="312" y="656"/>
                    </a:lnTo>
                    <a:lnTo>
                      <a:pt x="290" y="666"/>
                    </a:lnTo>
                    <a:lnTo>
                      <a:pt x="266" y="674"/>
                    </a:lnTo>
                    <a:lnTo>
                      <a:pt x="240" y="680"/>
                    </a:lnTo>
                    <a:lnTo>
                      <a:pt x="210" y="682"/>
                    </a:lnTo>
                    <a:lnTo>
                      <a:pt x="180" y="682"/>
                    </a:lnTo>
                    <a:lnTo>
                      <a:pt x="150" y="678"/>
                    </a:lnTo>
                    <a:lnTo>
                      <a:pt x="118" y="672"/>
                    </a:lnTo>
                    <a:lnTo>
                      <a:pt x="88" y="660"/>
                    </a:lnTo>
                    <a:lnTo>
                      <a:pt x="58" y="646"/>
                    </a:lnTo>
                    <a:lnTo>
                      <a:pt x="28" y="628"/>
                    </a:lnTo>
                    <a:lnTo>
                      <a:pt x="0" y="604"/>
                    </a:lnTo>
                    <a:lnTo>
                      <a:pt x="0" y="604"/>
                    </a:lnTo>
                    <a:lnTo>
                      <a:pt x="0" y="1106"/>
                    </a:lnTo>
                    <a:lnTo>
                      <a:pt x="86" y="1196"/>
                    </a:lnTo>
                    <a:lnTo>
                      <a:pt x="86" y="1196"/>
                    </a:lnTo>
                    <a:lnTo>
                      <a:pt x="104" y="1182"/>
                    </a:lnTo>
                    <a:lnTo>
                      <a:pt x="148" y="1138"/>
                    </a:lnTo>
                    <a:lnTo>
                      <a:pt x="210" y="1074"/>
                    </a:lnTo>
                    <a:lnTo>
                      <a:pt x="246" y="1036"/>
                    </a:lnTo>
                    <a:lnTo>
                      <a:pt x="282" y="992"/>
                    </a:lnTo>
                    <a:lnTo>
                      <a:pt x="318" y="946"/>
                    </a:lnTo>
                    <a:lnTo>
                      <a:pt x="352" y="900"/>
                    </a:lnTo>
                    <a:lnTo>
                      <a:pt x="384" y="850"/>
                    </a:lnTo>
                    <a:lnTo>
                      <a:pt x="412" y="798"/>
                    </a:lnTo>
                    <a:lnTo>
                      <a:pt x="424" y="774"/>
                    </a:lnTo>
                    <a:lnTo>
                      <a:pt x="436" y="748"/>
                    </a:lnTo>
                    <a:lnTo>
                      <a:pt x="444" y="722"/>
                    </a:lnTo>
                    <a:lnTo>
                      <a:pt x="452" y="696"/>
                    </a:lnTo>
                    <a:lnTo>
                      <a:pt x="458" y="672"/>
                    </a:lnTo>
                    <a:lnTo>
                      <a:pt x="462" y="646"/>
                    </a:lnTo>
                    <a:lnTo>
                      <a:pt x="464" y="622"/>
                    </a:lnTo>
                    <a:lnTo>
                      <a:pt x="464" y="598"/>
                    </a:lnTo>
                    <a:lnTo>
                      <a:pt x="464" y="598"/>
                    </a:lnTo>
                    <a:lnTo>
                      <a:pt x="462" y="576"/>
                    </a:lnTo>
                    <a:lnTo>
                      <a:pt x="458" y="554"/>
                    </a:lnTo>
                    <a:lnTo>
                      <a:pt x="454" y="532"/>
                    </a:lnTo>
                    <a:lnTo>
                      <a:pt x="448" y="512"/>
                    </a:lnTo>
                    <a:lnTo>
                      <a:pt x="442" y="494"/>
                    </a:lnTo>
                    <a:lnTo>
                      <a:pt x="434" y="476"/>
                    </a:lnTo>
                    <a:lnTo>
                      <a:pt x="426" y="458"/>
                    </a:lnTo>
                    <a:lnTo>
                      <a:pt x="416" y="444"/>
                    </a:lnTo>
                    <a:lnTo>
                      <a:pt x="396" y="414"/>
                    </a:lnTo>
                    <a:lnTo>
                      <a:pt x="372" y="390"/>
                    </a:lnTo>
                    <a:lnTo>
                      <a:pt x="346" y="368"/>
                    </a:lnTo>
                    <a:lnTo>
                      <a:pt x="320" y="348"/>
                    </a:lnTo>
                    <a:lnTo>
                      <a:pt x="290" y="332"/>
                    </a:lnTo>
                    <a:lnTo>
                      <a:pt x="262" y="320"/>
                    </a:lnTo>
                    <a:lnTo>
                      <a:pt x="230" y="310"/>
                    </a:lnTo>
                    <a:lnTo>
                      <a:pt x="200" y="302"/>
                    </a:lnTo>
                    <a:lnTo>
                      <a:pt x="170" y="296"/>
                    </a:lnTo>
                    <a:lnTo>
                      <a:pt x="142" y="292"/>
                    </a:lnTo>
                    <a:lnTo>
                      <a:pt x="114" y="290"/>
                    </a:lnTo>
                    <a:lnTo>
                      <a:pt x="86" y="290"/>
                    </a:lnTo>
                    <a:lnTo>
                      <a:pt x="86" y="290"/>
                    </a:lnTo>
                    <a:lnTo>
                      <a:pt x="86" y="0"/>
                    </a:lnTo>
                    <a:lnTo>
                      <a:pt x="86" y="0"/>
                    </a:lnTo>
                    <a:close/>
                  </a:path>
                </a:pathLst>
              </a:custGeom>
              <a:solidFill>
                <a:schemeClr val="accent3">
                  <a:lumMod val="50000"/>
                </a:schemeClr>
              </a:solidFill>
              <a:ln>
                <a:noFill/>
              </a:ln>
            </p:spPr>
            <p:txBody>
              <a:bodyPr vert="horz" wrap="square" lIns="182598" tIns="91298" rIns="182598" bIns="91298" numCol="1" anchor="t" anchorCtr="0" compatLnSpc="1">
                <a:prstTxWarp prst="textNoShape">
                  <a:avLst/>
                </a:prstTxWarp>
              </a:bodyPr>
              <a:lstStyle/>
              <a:p>
                <a:endParaRPr lang="en-US" sz="3596" dirty="0"/>
              </a:p>
            </p:txBody>
          </p:sp>
          <p:sp>
            <p:nvSpPr>
              <p:cNvPr id="39" name="Freeform 10"/>
              <p:cNvSpPr>
                <a:spLocks/>
              </p:cNvSpPr>
              <p:nvPr/>
            </p:nvSpPr>
            <p:spPr bwMode="auto">
              <a:xfrm>
                <a:off x="7033001" y="4681339"/>
                <a:ext cx="567375" cy="551830"/>
              </a:xfrm>
              <a:custGeom>
                <a:avLst/>
                <a:gdLst>
                  <a:gd name="T0" fmla="*/ 438 w 438"/>
                  <a:gd name="T1" fmla="*/ 426 h 426"/>
                  <a:gd name="T2" fmla="*/ 426 w 438"/>
                  <a:gd name="T3" fmla="*/ 386 h 426"/>
                  <a:gd name="T4" fmla="*/ 78 w 438"/>
                  <a:gd name="T5" fmla="*/ 0 h 426"/>
                  <a:gd name="T6" fmla="*/ 0 w 438"/>
                  <a:gd name="T7" fmla="*/ 0 h 426"/>
                  <a:gd name="T8" fmla="*/ 438 w 438"/>
                  <a:gd name="T9" fmla="*/ 426 h 426"/>
                </a:gdLst>
                <a:ahLst/>
                <a:cxnLst>
                  <a:cxn ang="0">
                    <a:pos x="T0" y="T1"/>
                  </a:cxn>
                  <a:cxn ang="0">
                    <a:pos x="T2" y="T3"/>
                  </a:cxn>
                  <a:cxn ang="0">
                    <a:pos x="T4" y="T5"/>
                  </a:cxn>
                  <a:cxn ang="0">
                    <a:pos x="T6" y="T7"/>
                  </a:cxn>
                  <a:cxn ang="0">
                    <a:pos x="T8" y="T9"/>
                  </a:cxn>
                </a:cxnLst>
                <a:rect l="0" t="0" r="r" b="b"/>
                <a:pathLst>
                  <a:path w="438" h="426">
                    <a:moveTo>
                      <a:pt x="438" y="426"/>
                    </a:moveTo>
                    <a:lnTo>
                      <a:pt x="426" y="386"/>
                    </a:lnTo>
                    <a:lnTo>
                      <a:pt x="78" y="0"/>
                    </a:lnTo>
                    <a:lnTo>
                      <a:pt x="0" y="0"/>
                    </a:lnTo>
                    <a:lnTo>
                      <a:pt x="438" y="426"/>
                    </a:lnTo>
                    <a:close/>
                  </a:path>
                </a:pathLst>
              </a:custGeom>
              <a:solidFill>
                <a:schemeClr val="accent3">
                  <a:lumMod val="50000"/>
                </a:schemeClr>
              </a:solidFill>
              <a:ln>
                <a:noFill/>
              </a:ln>
            </p:spPr>
            <p:txBody>
              <a:bodyPr vert="horz" wrap="square" lIns="182598" tIns="91298" rIns="182598" bIns="91298" numCol="1" anchor="t" anchorCtr="0" compatLnSpc="1">
                <a:prstTxWarp prst="textNoShape">
                  <a:avLst/>
                </a:prstTxWarp>
              </a:bodyPr>
              <a:lstStyle/>
              <a:p>
                <a:endParaRPr lang="en-US" sz="3596" dirty="0"/>
              </a:p>
            </p:txBody>
          </p:sp>
          <p:sp>
            <p:nvSpPr>
              <p:cNvPr id="40" name="Freeform 11"/>
              <p:cNvSpPr>
                <a:spLocks/>
              </p:cNvSpPr>
              <p:nvPr/>
            </p:nvSpPr>
            <p:spPr bwMode="auto">
              <a:xfrm>
                <a:off x="3437038" y="2992170"/>
                <a:ext cx="3160716" cy="1549269"/>
              </a:xfrm>
              <a:custGeom>
                <a:avLst/>
                <a:gdLst>
                  <a:gd name="T0" fmla="*/ 2080 w 2440"/>
                  <a:gd name="T1" fmla="*/ 1194 h 1196"/>
                  <a:gd name="T2" fmla="*/ 2008 w 2440"/>
                  <a:gd name="T3" fmla="*/ 1168 h 1196"/>
                  <a:gd name="T4" fmla="*/ 1932 w 2440"/>
                  <a:gd name="T5" fmla="*/ 1122 h 1196"/>
                  <a:gd name="T6" fmla="*/ 1858 w 2440"/>
                  <a:gd name="T7" fmla="*/ 1052 h 1196"/>
                  <a:gd name="T8" fmla="*/ 1818 w 2440"/>
                  <a:gd name="T9" fmla="*/ 986 h 1196"/>
                  <a:gd name="T10" fmla="*/ 1798 w 2440"/>
                  <a:gd name="T11" fmla="*/ 926 h 1196"/>
                  <a:gd name="T12" fmla="*/ 1754 w 2440"/>
                  <a:gd name="T13" fmla="*/ 916 h 1196"/>
                  <a:gd name="T14" fmla="*/ 1602 w 2440"/>
                  <a:gd name="T15" fmla="*/ 946 h 1196"/>
                  <a:gd name="T16" fmla="*/ 1450 w 2440"/>
                  <a:gd name="T17" fmla="*/ 948 h 1196"/>
                  <a:gd name="T18" fmla="*/ 1356 w 2440"/>
                  <a:gd name="T19" fmla="*/ 936 h 1196"/>
                  <a:gd name="T20" fmla="*/ 1264 w 2440"/>
                  <a:gd name="T21" fmla="*/ 912 h 1196"/>
                  <a:gd name="T22" fmla="*/ 1178 w 2440"/>
                  <a:gd name="T23" fmla="*/ 870 h 1196"/>
                  <a:gd name="T24" fmla="*/ 1100 w 2440"/>
                  <a:gd name="T25" fmla="*/ 810 h 1196"/>
                  <a:gd name="T26" fmla="*/ 1036 w 2440"/>
                  <a:gd name="T27" fmla="*/ 730 h 1196"/>
                  <a:gd name="T28" fmla="*/ 986 w 2440"/>
                  <a:gd name="T29" fmla="*/ 626 h 1196"/>
                  <a:gd name="T30" fmla="*/ 908 w 2440"/>
                  <a:gd name="T31" fmla="*/ 586 h 1196"/>
                  <a:gd name="T32" fmla="*/ 692 w 2440"/>
                  <a:gd name="T33" fmla="*/ 564 h 1196"/>
                  <a:gd name="T34" fmla="*/ 502 w 2440"/>
                  <a:gd name="T35" fmla="*/ 522 h 1196"/>
                  <a:gd name="T36" fmla="*/ 392 w 2440"/>
                  <a:gd name="T37" fmla="*/ 482 h 1196"/>
                  <a:gd name="T38" fmla="*/ 290 w 2440"/>
                  <a:gd name="T39" fmla="*/ 428 h 1196"/>
                  <a:gd name="T40" fmla="*/ 196 w 2440"/>
                  <a:gd name="T41" fmla="*/ 360 h 1196"/>
                  <a:gd name="T42" fmla="*/ 116 w 2440"/>
                  <a:gd name="T43" fmla="*/ 276 h 1196"/>
                  <a:gd name="T44" fmla="*/ 54 w 2440"/>
                  <a:gd name="T45" fmla="*/ 172 h 1196"/>
                  <a:gd name="T46" fmla="*/ 10 w 2440"/>
                  <a:gd name="T47" fmla="*/ 46 h 1196"/>
                  <a:gd name="T48" fmla="*/ 844 w 2440"/>
                  <a:gd name="T49" fmla="*/ 0 h 1196"/>
                  <a:gd name="T50" fmla="*/ 830 w 2440"/>
                  <a:gd name="T51" fmla="*/ 22 h 1196"/>
                  <a:gd name="T52" fmla="*/ 812 w 2440"/>
                  <a:gd name="T53" fmla="*/ 96 h 1196"/>
                  <a:gd name="T54" fmla="*/ 830 w 2440"/>
                  <a:gd name="T55" fmla="*/ 176 h 1196"/>
                  <a:gd name="T56" fmla="*/ 876 w 2440"/>
                  <a:gd name="T57" fmla="*/ 248 h 1196"/>
                  <a:gd name="T58" fmla="*/ 950 w 2440"/>
                  <a:gd name="T59" fmla="*/ 302 h 1196"/>
                  <a:gd name="T60" fmla="*/ 1028 w 2440"/>
                  <a:gd name="T61" fmla="*/ 320 h 1196"/>
                  <a:gd name="T62" fmla="*/ 1070 w 2440"/>
                  <a:gd name="T63" fmla="*/ 320 h 1196"/>
                  <a:gd name="T64" fmla="*/ 1142 w 2440"/>
                  <a:gd name="T65" fmla="*/ 296 h 1196"/>
                  <a:gd name="T66" fmla="*/ 1200 w 2440"/>
                  <a:gd name="T67" fmla="*/ 248 h 1196"/>
                  <a:gd name="T68" fmla="*/ 1242 w 2440"/>
                  <a:gd name="T69" fmla="*/ 180 h 1196"/>
                  <a:gd name="T70" fmla="*/ 1256 w 2440"/>
                  <a:gd name="T71" fmla="*/ 96 h 1196"/>
                  <a:gd name="T72" fmla="*/ 1236 w 2440"/>
                  <a:gd name="T73" fmla="*/ 0 h 1196"/>
                  <a:gd name="T74" fmla="*/ 2092 w 2440"/>
                  <a:gd name="T75" fmla="*/ 0 h 1196"/>
                  <a:gd name="T76" fmla="*/ 2108 w 2440"/>
                  <a:gd name="T77" fmla="*/ 468 h 1196"/>
                  <a:gd name="T78" fmla="*/ 2158 w 2440"/>
                  <a:gd name="T79" fmla="*/ 428 h 1196"/>
                  <a:gd name="T80" fmla="*/ 2206 w 2440"/>
                  <a:gd name="T81" fmla="*/ 402 h 1196"/>
                  <a:gd name="T82" fmla="*/ 2252 w 2440"/>
                  <a:gd name="T83" fmla="*/ 394 h 1196"/>
                  <a:gd name="T84" fmla="*/ 2296 w 2440"/>
                  <a:gd name="T85" fmla="*/ 396 h 1196"/>
                  <a:gd name="T86" fmla="*/ 2358 w 2440"/>
                  <a:gd name="T87" fmla="*/ 422 h 1196"/>
                  <a:gd name="T88" fmla="*/ 2412 w 2440"/>
                  <a:gd name="T89" fmla="*/ 480 h 1196"/>
                  <a:gd name="T90" fmla="*/ 2438 w 2440"/>
                  <a:gd name="T91" fmla="*/ 552 h 1196"/>
                  <a:gd name="T92" fmla="*/ 2440 w 2440"/>
                  <a:gd name="T93" fmla="*/ 592 h 1196"/>
                  <a:gd name="T94" fmla="*/ 2430 w 2440"/>
                  <a:gd name="T95" fmla="*/ 632 h 1196"/>
                  <a:gd name="T96" fmla="*/ 2384 w 2440"/>
                  <a:gd name="T97" fmla="*/ 700 h 1196"/>
                  <a:gd name="T98" fmla="*/ 2312 w 2440"/>
                  <a:gd name="T99" fmla="*/ 742 h 1196"/>
                  <a:gd name="T100" fmla="*/ 2240 w 2440"/>
                  <a:gd name="T101" fmla="*/ 752 h 1196"/>
                  <a:gd name="T102" fmla="*/ 2196 w 2440"/>
                  <a:gd name="T103" fmla="*/ 744 h 1196"/>
                  <a:gd name="T104" fmla="*/ 2154 w 2440"/>
                  <a:gd name="T105" fmla="*/ 722 h 1196"/>
                  <a:gd name="T106" fmla="*/ 2116 w 2440"/>
                  <a:gd name="T107" fmla="*/ 688 h 1196"/>
                  <a:gd name="T108" fmla="*/ 2092 w 2440"/>
                  <a:gd name="T109" fmla="*/ 656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0" h="1196">
                    <a:moveTo>
                      <a:pt x="2092" y="1196"/>
                    </a:moveTo>
                    <a:lnTo>
                      <a:pt x="2092" y="1196"/>
                    </a:lnTo>
                    <a:lnTo>
                      <a:pt x="2080" y="1194"/>
                    </a:lnTo>
                    <a:lnTo>
                      <a:pt x="2050" y="1184"/>
                    </a:lnTo>
                    <a:lnTo>
                      <a:pt x="2030" y="1178"/>
                    </a:lnTo>
                    <a:lnTo>
                      <a:pt x="2008" y="1168"/>
                    </a:lnTo>
                    <a:lnTo>
                      <a:pt x="1984" y="1156"/>
                    </a:lnTo>
                    <a:lnTo>
                      <a:pt x="1958" y="1140"/>
                    </a:lnTo>
                    <a:lnTo>
                      <a:pt x="1932" y="1122"/>
                    </a:lnTo>
                    <a:lnTo>
                      <a:pt x="1906" y="1102"/>
                    </a:lnTo>
                    <a:lnTo>
                      <a:pt x="1882" y="1078"/>
                    </a:lnTo>
                    <a:lnTo>
                      <a:pt x="1858" y="1052"/>
                    </a:lnTo>
                    <a:lnTo>
                      <a:pt x="1836" y="1020"/>
                    </a:lnTo>
                    <a:lnTo>
                      <a:pt x="1826" y="1004"/>
                    </a:lnTo>
                    <a:lnTo>
                      <a:pt x="1818" y="986"/>
                    </a:lnTo>
                    <a:lnTo>
                      <a:pt x="1810" y="966"/>
                    </a:lnTo>
                    <a:lnTo>
                      <a:pt x="1804" y="946"/>
                    </a:lnTo>
                    <a:lnTo>
                      <a:pt x="1798" y="926"/>
                    </a:lnTo>
                    <a:lnTo>
                      <a:pt x="1794" y="904"/>
                    </a:lnTo>
                    <a:lnTo>
                      <a:pt x="1794" y="904"/>
                    </a:lnTo>
                    <a:lnTo>
                      <a:pt x="1754" y="916"/>
                    </a:lnTo>
                    <a:lnTo>
                      <a:pt x="1708" y="928"/>
                    </a:lnTo>
                    <a:lnTo>
                      <a:pt x="1658" y="938"/>
                    </a:lnTo>
                    <a:lnTo>
                      <a:pt x="1602" y="946"/>
                    </a:lnTo>
                    <a:lnTo>
                      <a:pt x="1542" y="950"/>
                    </a:lnTo>
                    <a:lnTo>
                      <a:pt x="1482" y="950"/>
                    </a:lnTo>
                    <a:lnTo>
                      <a:pt x="1450" y="948"/>
                    </a:lnTo>
                    <a:lnTo>
                      <a:pt x="1420" y="946"/>
                    </a:lnTo>
                    <a:lnTo>
                      <a:pt x="1388" y="942"/>
                    </a:lnTo>
                    <a:lnTo>
                      <a:pt x="1356" y="936"/>
                    </a:lnTo>
                    <a:lnTo>
                      <a:pt x="1326" y="930"/>
                    </a:lnTo>
                    <a:lnTo>
                      <a:pt x="1294" y="922"/>
                    </a:lnTo>
                    <a:lnTo>
                      <a:pt x="1264" y="912"/>
                    </a:lnTo>
                    <a:lnTo>
                      <a:pt x="1234" y="900"/>
                    </a:lnTo>
                    <a:lnTo>
                      <a:pt x="1206" y="886"/>
                    </a:lnTo>
                    <a:lnTo>
                      <a:pt x="1178" y="870"/>
                    </a:lnTo>
                    <a:lnTo>
                      <a:pt x="1152" y="852"/>
                    </a:lnTo>
                    <a:lnTo>
                      <a:pt x="1126" y="832"/>
                    </a:lnTo>
                    <a:lnTo>
                      <a:pt x="1100" y="810"/>
                    </a:lnTo>
                    <a:lnTo>
                      <a:pt x="1078" y="786"/>
                    </a:lnTo>
                    <a:lnTo>
                      <a:pt x="1056" y="760"/>
                    </a:lnTo>
                    <a:lnTo>
                      <a:pt x="1036" y="730"/>
                    </a:lnTo>
                    <a:lnTo>
                      <a:pt x="1018" y="698"/>
                    </a:lnTo>
                    <a:lnTo>
                      <a:pt x="1002" y="664"/>
                    </a:lnTo>
                    <a:lnTo>
                      <a:pt x="986" y="626"/>
                    </a:lnTo>
                    <a:lnTo>
                      <a:pt x="974" y="586"/>
                    </a:lnTo>
                    <a:lnTo>
                      <a:pt x="974" y="586"/>
                    </a:lnTo>
                    <a:lnTo>
                      <a:pt x="908" y="586"/>
                    </a:lnTo>
                    <a:lnTo>
                      <a:pt x="838" y="582"/>
                    </a:lnTo>
                    <a:lnTo>
                      <a:pt x="766" y="574"/>
                    </a:lnTo>
                    <a:lnTo>
                      <a:pt x="692" y="564"/>
                    </a:lnTo>
                    <a:lnTo>
                      <a:pt x="616" y="550"/>
                    </a:lnTo>
                    <a:lnTo>
                      <a:pt x="540" y="534"/>
                    </a:lnTo>
                    <a:lnTo>
                      <a:pt x="502" y="522"/>
                    </a:lnTo>
                    <a:lnTo>
                      <a:pt x="466" y="510"/>
                    </a:lnTo>
                    <a:lnTo>
                      <a:pt x="428" y="496"/>
                    </a:lnTo>
                    <a:lnTo>
                      <a:pt x="392" y="482"/>
                    </a:lnTo>
                    <a:lnTo>
                      <a:pt x="356" y="466"/>
                    </a:lnTo>
                    <a:lnTo>
                      <a:pt x="322" y="448"/>
                    </a:lnTo>
                    <a:lnTo>
                      <a:pt x="290" y="428"/>
                    </a:lnTo>
                    <a:lnTo>
                      <a:pt x="256" y="408"/>
                    </a:lnTo>
                    <a:lnTo>
                      <a:pt x="226" y="384"/>
                    </a:lnTo>
                    <a:lnTo>
                      <a:pt x="196" y="360"/>
                    </a:lnTo>
                    <a:lnTo>
                      <a:pt x="168" y="334"/>
                    </a:lnTo>
                    <a:lnTo>
                      <a:pt x="142" y="306"/>
                    </a:lnTo>
                    <a:lnTo>
                      <a:pt x="116" y="276"/>
                    </a:lnTo>
                    <a:lnTo>
                      <a:pt x="94" y="242"/>
                    </a:lnTo>
                    <a:lnTo>
                      <a:pt x="72" y="208"/>
                    </a:lnTo>
                    <a:lnTo>
                      <a:pt x="54" y="172"/>
                    </a:lnTo>
                    <a:lnTo>
                      <a:pt x="36" y="132"/>
                    </a:lnTo>
                    <a:lnTo>
                      <a:pt x="22" y="90"/>
                    </a:lnTo>
                    <a:lnTo>
                      <a:pt x="10" y="46"/>
                    </a:lnTo>
                    <a:lnTo>
                      <a:pt x="0" y="0"/>
                    </a:lnTo>
                    <a:lnTo>
                      <a:pt x="0" y="0"/>
                    </a:lnTo>
                    <a:lnTo>
                      <a:pt x="844" y="0"/>
                    </a:lnTo>
                    <a:lnTo>
                      <a:pt x="844" y="0"/>
                    </a:lnTo>
                    <a:lnTo>
                      <a:pt x="836" y="10"/>
                    </a:lnTo>
                    <a:lnTo>
                      <a:pt x="830" y="22"/>
                    </a:lnTo>
                    <a:lnTo>
                      <a:pt x="820" y="46"/>
                    </a:lnTo>
                    <a:lnTo>
                      <a:pt x="814" y="70"/>
                    </a:lnTo>
                    <a:lnTo>
                      <a:pt x="812" y="96"/>
                    </a:lnTo>
                    <a:lnTo>
                      <a:pt x="814" y="122"/>
                    </a:lnTo>
                    <a:lnTo>
                      <a:pt x="820" y="150"/>
                    </a:lnTo>
                    <a:lnTo>
                      <a:pt x="830" y="176"/>
                    </a:lnTo>
                    <a:lnTo>
                      <a:pt x="842" y="202"/>
                    </a:lnTo>
                    <a:lnTo>
                      <a:pt x="858" y="226"/>
                    </a:lnTo>
                    <a:lnTo>
                      <a:pt x="876" y="248"/>
                    </a:lnTo>
                    <a:lnTo>
                      <a:pt x="898" y="268"/>
                    </a:lnTo>
                    <a:lnTo>
                      <a:pt x="924" y="286"/>
                    </a:lnTo>
                    <a:lnTo>
                      <a:pt x="950" y="302"/>
                    </a:lnTo>
                    <a:lnTo>
                      <a:pt x="980" y="312"/>
                    </a:lnTo>
                    <a:lnTo>
                      <a:pt x="1012" y="320"/>
                    </a:lnTo>
                    <a:lnTo>
                      <a:pt x="1028" y="320"/>
                    </a:lnTo>
                    <a:lnTo>
                      <a:pt x="1046" y="322"/>
                    </a:lnTo>
                    <a:lnTo>
                      <a:pt x="1046" y="322"/>
                    </a:lnTo>
                    <a:lnTo>
                      <a:pt x="1070" y="320"/>
                    </a:lnTo>
                    <a:lnTo>
                      <a:pt x="1096" y="316"/>
                    </a:lnTo>
                    <a:lnTo>
                      <a:pt x="1120" y="308"/>
                    </a:lnTo>
                    <a:lnTo>
                      <a:pt x="1142" y="296"/>
                    </a:lnTo>
                    <a:lnTo>
                      <a:pt x="1164" y="282"/>
                    </a:lnTo>
                    <a:lnTo>
                      <a:pt x="1182" y="266"/>
                    </a:lnTo>
                    <a:lnTo>
                      <a:pt x="1200" y="248"/>
                    </a:lnTo>
                    <a:lnTo>
                      <a:pt x="1216" y="228"/>
                    </a:lnTo>
                    <a:lnTo>
                      <a:pt x="1230" y="204"/>
                    </a:lnTo>
                    <a:lnTo>
                      <a:pt x="1242" y="180"/>
                    </a:lnTo>
                    <a:lnTo>
                      <a:pt x="1250" y="154"/>
                    </a:lnTo>
                    <a:lnTo>
                      <a:pt x="1254" y="126"/>
                    </a:lnTo>
                    <a:lnTo>
                      <a:pt x="1256" y="96"/>
                    </a:lnTo>
                    <a:lnTo>
                      <a:pt x="1252" y="66"/>
                    </a:lnTo>
                    <a:lnTo>
                      <a:pt x="1246" y="34"/>
                    </a:lnTo>
                    <a:lnTo>
                      <a:pt x="1236" y="0"/>
                    </a:lnTo>
                    <a:lnTo>
                      <a:pt x="1236" y="0"/>
                    </a:lnTo>
                    <a:lnTo>
                      <a:pt x="2092" y="0"/>
                    </a:lnTo>
                    <a:lnTo>
                      <a:pt x="2092" y="0"/>
                    </a:lnTo>
                    <a:lnTo>
                      <a:pt x="2092" y="484"/>
                    </a:lnTo>
                    <a:lnTo>
                      <a:pt x="2092" y="484"/>
                    </a:lnTo>
                    <a:lnTo>
                      <a:pt x="2108" y="468"/>
                    </a:lnTo>
                    <a:lnTo>
                      <a:pt x="2126" y="452"/>
                    </a:lnTo>
                    <a:lnTo>
                      <a:pt x="2142" y="438"/>
                    </a:lnTo>
                    <a:lnTo>
                      <a:pt x="2158" y="428"/>
                    </a:lnTo>
                    <a:lnTo>
                      <a:pt x="2174" y="418"/>
                    </a:lnTo>
                    <a:lnTo>
                      <a:pt x="2192" y="410"/>
                    </a:lnTo>
                    <a:lnTo>
                      <a:pt x="2206" y="402"/>
                    </a:lnTo>
                    <a:lnTo>
                      <a:pt x="2222" y="398"/>
                    </a:lnTo>
                    <a:lnTo>
                      <a:pt x="2238" y="394"/>
                    </a:lnTo>
                    <a:lnTo>
                      <a:pt x="2252" y="394"/>
                    </a:lnTo>
                    <a:lnTo>
                      <a:pt x="2268" y="392"/>
                    </a:lnTo>
                    <a:lnTo>
                      <a:pt x="2282" y="394"/>
                    </a:lnTo>
                    <a:lnTo>
                      <a:pt x="2296" y="396"/>
                    </a:lnTo>
                    <a:lnTo>
                      <a:pt x="2308" y="400"/>
                    </a:lnTo>
                    <a:lnTo>
                      <a:pt x="2334" y="408"/>
                    </a:lnTo>
                    <a:lnTo>
                      <a:pt x="2358" y="422"/>
                    </a:lnTo>
                    <a:lnTo>
                      <a:pt x="2378" y="440"/>
                    </a:lnTo>
                    <a:lnTo>
                      <a:pt x="2396" y="458"/>
                    </a:lnTo>
                    <a:lnTo>
                      <a:pt x="2412" y="480"/>
                    </a:lnTo>
                    <a:lnTo>
                      <a:pt x="2424" y="504"/>
                    </a:lnTo>
                    <a:lnTo>
                      <a:pt x="2432" y="528"/>
                    </a:lnTo>
                    <a:lnTo>
                      <a:pt x="2438" y="552"/>
                    </a:lnTo>
                    <a:lnTo>
                      <a:pt x="2440" y="578"/>
                    </a:lnTo>
                    <a:lnTo>
                      <a:pt x="2440" y="578"/>
                    </a:lnTo>
                    <a:lnTo>
                      <a:pt x="2440" y="592"/>
                    </a:lnTo>
                    <a:lnTo>
                      <a:pt x="2438" y="604"/>
                    </a:lnTo>
                    <a:lnTo>
                      <a:pt x="2434" y="618"/>
                    </a:lnTo>
                    <a:lnTo>
                      <a:pt x="2430" y="632"/>
                    </a:lnTo>
                    <a:lnTo>
                      <a:pt x="2418" y="656"/>
                    </a:lnTo>
                    <a:lnTo>
                      <a:pt x="2402" y="678"/>
                    </a:lnTo>
                    <a:lnTo>
                      <a:pt x="2384" y="700"/>
                    </a:lnTo>
                    <a:lnTo>
                      <a:pt x="2362" y="718"/>
                    </a:lnTo>
                    <a:lnTo>
                      <a:pt x="2338" y="732"/>
                    </a:lnTo>
                    <a:lnTo>
                      <a:pt x="2312" y="742"/>
                    </a:lnTo>
                    <a:lnTo>
                      <a:pt x="2284" y="750"/>
                    </a:lnTo>
                    <a:lnTo>
                      <a:pt x="2256" y="752"/>
                    </a:lnTo>
                    <a:lnTo>
                      <a:pt x="2240" y="752"/>
                    </a:lnTo>
                    <a:lnTo>
                      <a:pt x="2226" y="750"/>
                    </a:lnTo>
                    <a:lnTo>
                      <a:pt x="2212" y="748"/>
                    </a:lnTo>
                    <a:lnTo>
                      <a:pt x="2196" y="744"/>
                    </a:lnTo>
                    <a:lnTo>
                      <a:pt x="2182" y="738"/>
                    </a:lnTo>
                    <a:lnTo>
                      <a:pt x="2168" y="732"/>
                    </a:lnTo>
                    <a:lnTo>
                      <a:pt x="2154" y="722"/>
                    </a:lnTo>
                    <a:lnTo>
                      <a:pt x="2142" y="712"/>
                    </a:lnTo>
                    <a:lnTo>
                      <a:pt x="2128" y="702"/>
                    </a:lnTo>
                    <a:lnTo>
                      <a:pt x="2116" y="688"/>
                    </a:lnTo>
                    <a:lnTo>
                      <a:pt x="2104" y="674"/>
                    </a:lnTo>
                    <a:lnTo>
                      <a:pt x="2092" y="656"/>
                    </a:lnTo>
                    <a:lnTo>
                      <a:pt x="2092" y="656"/>
                    </a:lnTo>
                    <a:lnTo>
                      <a:pt x="2092" y="1196"/>
                    </a:lnTo>
                    <a:lnTo>
                      <a:pt x="2092" y="1196"/>
                    </a:lnTo>
                    <a:close/>
                  </a:path>
                </a:pathLst>
              </a:custGeom>
              <a:solidFill>
                <a:schemeClr val="accent4"/>
              </a:solidFill>
              <a:ln>
                <a:noFill/>
              </a:ln>
            </p:spPr>
            <p:txBody>
              <a:bodyPr vert="horz" wrap="square" lIns="182598" tIns="91298" rIns="182598" bIns="91298" numCol="1" anchor="t" anchorCtr="0" compatLnSpc="1">
                <a:prstTxWarp prst="textNoShape">
                  <a:avLst/>
                </a:prstTxWarp>
              </a:bodyPr>
              <a:lstStyle/>
              <a:p>
                <a:endParaRPr lang="en-US" sz="3596" dirty="0"/>
              </a:p>
            </p:txBody>
          </p:sp>
          <p:sp>
            <p:nvSpPr>
              <p:cNvPr id="41" name="Freeform 12"/>
              <p:cNvSpPr>
                <a:spLocks/>
              </p:cNvSpPr>
              <p:nvPr/>
            </p:nvSpPr>
            <p:spPr bwMode="auto">
              <a:xfrm>
                <a:off x="6211732" y="2512881"/>
                <a:ext cx="2274680" cy="2720288"/>
              </a:xfrm>
              <a:custGeom>
                <a:avLst/>
                <a:gdLst>
                  <a:gd name="T0" fmla="*/ 744 w 1756"/>
                  <a:gd name="T1" fmla="*/ 370 h 2100"/>
                  <a:gd name="T2" fmla="*/ 712 w 1756"/>
                  <a:gd name="T3" fmla="*/ 338 h 2100"/>
                  <a:gd name="T4" fmla="*/ 676 w 1756"/>
                  <a:gd name="T5" fmla="*/ 288 h 2100"/>
                  <a:gd name="T6" fmla="*/ 654 w 1756"/>
                  <a:gd name="T7" fmla="*/ 238 h 2100"/>
                  <a:gd name="T8" fmla="*/ 644 w 1756"/>
                  <a:gd name="T9" fmla="*/ 192 h 2100"/>
                  <a:gd name="T10" fmla="*/ 650 w 1756"/>
                  <a:gd name="T11" fmla="*/ 120 h 2100"/>
                  <a:gd name="T12" fmla="*/ 692 w 1756"/>
                  <a:gd name="T13" fmla="*/ 50 h 2100"/>
                  <a:gd name="T14" fmla="*/ 764 w 1756"/>
                  <a:gd name="T15" fmla="*/ 8 h 2100"/>
                  <a:gd name="T16" fmla="*/ 824 w 1756"/>
                  <a:gd name="T17" fmla="*/ 0 h 2100"/>
                  <a:gd name="T18" fmla="*/ 880 w 1756"/>
                  <a:gd name="T19" fmla="*/ 6 h 2100"/>
                  <a:gd name="T20" fmla="*/ 924 w 1756"/>
                  <a:gd name="T21" fmla="*/ 22 h 2100"/>
                  <a:gd name="T22" fmla="*/ 960 w 1756"/>
                  <a:gd name="T23" fmla="*/ 48 h 2100"/>
                  <a:gd name="T24" fmla="*/ 986 w 1756"/>
                  <a:gd name="T25" fmla="*/ 82 h 2100"/>
                  <a:gd name="T26" fmla="*/ 1006 w 1756"/>
                  <a:gd name="T27" fmla="*/ 134 h 2100"/>
                  <a:gd name="T28" fmla="*/ 1004 w 1756"/>
                  <a:gd name="T29" fmla="*/ 224 h 2100"/>
                  <a:gd name="T30" fmla="*/ 966 w 1756"/>
                  <a:gd name="T31" fmla="*/ 316 h 2100"/>
                  <a:gd name="T32" fmla="*/ 918 w 1756"/>
                  <a:gd name="T33" fmla="*/ 370 h 2100"/>
                  <a:gd name="T34" fmla="*/ 1728 w 1756"/>
                  <a:gd name="T35" fmla="*/ 390 h 2100"/>
                  <a:gd name="T36" fmla="*/ 1750 w 1756"/>
                  <a:gd name="T37" fmla="*/ 482 h 2100"/>
                  <a:gd name="T38" fmla="*/ 1756 w 1756"/>
                  <a:gd name="T39" fmla="*/ 598 h 2100"/>
                  <a:gd name="T40" fmla="*/ 1746 w 1756"/>
                  <a:gd name="T41" fmla="*/ 676 h 2100"/>
                  <a:gd name="T42" fmla="*/ 1722 w 1756"/>
                  <a:gd name="T43" fmla="*/ 756 h 2100"/>
                  <a:gd name="T44" fmla="*/ 1676 w 1756"/>
                  <a:gd name="T45" fmla="*/ 836 h 2100"/>
                  <a:gd name="T46" fmla="*/ 1608 w 1756"/>
                  <a:gd name="T47" fmla="*/ 910 h 2100"/>
                  <a:gd name="T48" fmla="*/ 1512 w 1756"/>
                  <a:gd name="T49" fmla="*/ 978 h 2100"/>
                  <a:gd name="T50" fmla="*/ 1432 w 1756"/>
                  <a:gd name="T51" fmla="*/ 1014 h 2100"/>
                  <a:gd name="T52" fmla="*/ 1430 w 1756"/>
                  <a:gd name="T53" fmla="*/ 1140 h 2100"/>
                  <a:gd name="T54" fmla="*/ 1414 w 1756"/>
                  <a:gd name="T55" fmla="*/ 1248 h 2100"/>
                  <a:gd name="T56" fmla="*/ 1388 w 1756"/>
                  <a:gd name="T57" fmla="*/ 1336 h 2100"/>
                  <a:gd name="T58" fmla="*/ 1346 w 1756"/>
                  <a:gd name="T59" fmla="*/ 1422 h 2100"/>
                  <a:gd name="T60" fmla="*/ 1282 w 1756"/>
                  <a:gd name="T61" fmla="*/ 1504 h 2100"/>
                  <a:gd name="T62" fmla="*/ 1192 w 1756"/>
                  <a:gd name="T63" fmla="*/ 1576 h 2100"/>
                  <a:gd name="T64" fmla="*/ 1072 w 1756"/>
                  <a:gd name="T65" fmla="*/ 1632 h 2100"/>
                  <a:gd name="T66" fmla="*/ 918 w 1756"/>
                  <a:gd name="T67" fmla="*/ 1670 h 2100"/>
                  <a:gd name="T68" fmla="*/ 726 w 1756"/>
                  <a:gd name="T69" fmla="*/ 1686 h 2100"/>
                  <a:gd name="T70" fmla="*/ 878 w 1756"/>
                  <a:gd name="T71" fmla="*/ 2100 h 2100"/>
                  <a:gd name="T72" fmla="*/ 140 w 1756"/>
                  <a:gd name="T73" fmla="*/ 1570 h 2100"/>
                  <a:gd name="T74" fmla="*/ 30 w 1756"/>
                  <a:gd name="T75" fmla="*/ 1576 h 2100"/>
                  <a:gd name="T76" fmla="*/ 0 w 1756"/>
                  <a:gd name="T77" fmla="*/ 1566 h 2100"/>
                  <a:gd name="T78" fmla="*/ 0 w 1756"/>
                  <a:gd name="T79" fmla="*/ 1130 h 2100"/>
                  <a:gd name="T80" fmla="*/ 50 w 1756"/>
                  <a:gd name="T81" fmla="*/ 1150 h 2100"/>
                  <a:gd name="T82" fmla="*/ 128 w 1756"/>
                  <a:gd name="T83" fmla="*/ 1154 h 2100"/>
                  <a:gd name="T84" fmla="*/ 214 w 1756"/>
                  <a:gd name="T85" fmla="*/ 1132 h 2100"/>
                  <a:gd name="T86" fmla="*/ 268 w 1756"/>
                  <a:gd name="T87" fmla="*/ 1102 h 2100"/>
                  <a:gd name="T88" fmla="*/ 300 w 1756"/>
                  <a:gd name="T89" fmla="*/ 1066 h 2100"/>
                  <a:gd name="T90" fmla="*/ 324 w 1756"/>
                  <a:gd name="T91" fmla="*/ 1022 h 2100"/>
                  <a:gd name="T92" fmla="*/ 334 w 1756"/>
                  <a:gd name="T93" fmla="*/ 966 h 2100"/>
                  <a:gd name="T94" fmla="*/ 334 w 1756"/>
                  <a:gd name="T95" fmla="*/ 922 h 2100"/>
                  <a:gd name="T96" fmla="*/ 312 w 1756"/>
                  <a:gd name="T97" fmla="*/ 852 h 2100"/>
                  <a:gd name="T98" fmla="*/ 266 w 1756"/>
                  <a:gd name="T99" fmla="*/ 788 h 2100"/>
                  <a:gd name="T100" fmla="*/ 198 w 1756"/>
                  <a:gd name="T101" fmla="*/ 742 h 2100"/>
                  <a:gd name="T102" fmla="*/ 110 w 1756"/>
                  <a:gd name="T103" fmla="*/ 730 h 2100"/>
                  <a:gd name="T104" fmla="*/ 58 w 1756"/>
                  <a:gd name="T105" fmla="*/ 738 h 2100"/>
                  <a:gd name="T106" fmla="*/ 0 w 1756"/>
                  <a:gd name="T107" fmla="*/ 760 h 2100"/>
                  <a:gd name="T108" fmla="*/ 0 w 1756"/>
                  <a:gd name="T109" fmla="*/ 370 h 2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56" h="2100">
                    <a:moveTo>
                      <a:pt x="0" y="370"/>
                    </a:moveTo>
                    <a:lnTo>
                      <a:pt x="0" y="370"/>
                    </a:lnTo>
                    <a:lnTo>
                      <a:pt x="744" y="370"/>
                    </a:lnTo>
                    <a:lnTo>
                      <a:pt x="744" y="370"/>
                    </a:lnTo>
                    <a:lnTo>
                      <a:pt x="728" y="354"/>
                    </a:lnTo>
                    <a:lnTo>
                      <a:pt x="712" y="338"/>
                    </a:lnTo>
                    <a:lnTo>
                      <a:pt x="700" y="320"/>
                    </a:lnTo>
                    <a:lnTo>
                      <a:pt x="688" y="304"/>
                    </a:lnTo>
                    <a:lnTo>
                      <a:pt x="676" y="288"/>
                    </a:lnTo>
                    <a:lnTo>
                      <a:pt x="668" y="272"/>
                    </a:lnTo>
                    <a:lnTo>
                      <a:pt x="660" y="254"/>
                    </a:lnTo>
                    <a:lnTo>
                      <a:pt x="654" y="238"/>
                    </a:lnTo>
                    <a:lnTo>
                      <a:pt x="650" y="222"/>
                    </a:lnTo>
                    <a:lnTo>
                      <a:pt x="646" y="206"/>
                    </a:lnTo>
                    <a:lnTo>
                      <a:pt x="644" y="192"/>
                    </a:lnTo>
                    <a:lnTo>
                      <a:pt x="642" y="176"/>
                    </a:lnTo>
                    <a:lnTo>
                      <a:pt x="644" y="146"/>
                    </a:lnTo>
                    <a:lnTo>
                      <a:pt x="650" y="120"/>
                    </a:lnTo>
                    <a:lnTo>
                      <a:pt x="660" y="94"/>
                    </a:lnTo>
                    <a:lnTo>
                      <a:pt x="674" y="70"/>
                    </a:lnTo>
                    <a:lnTo>
                      <a:pt x="692" y="50"/>
                    </a:lnTo>
                    <a:lnTo>
                      <a:pt x="714" y="32"/>
                    </a:lnTo>
                    <a:lnTo>
                      <a:pt x="738" y="18"/>
                    </a:lnTo>
                    <a:lnTo>
                      <a:pt x="764" y="8"/>
                    </a:lnTo>
                    <a:lnTo>
                      <a:pt x="794" y="2"/>
                    </a:lnTo>
                    <a:lnTo>
                      <a:pt x="824" y="0"/>
                    </a:lnTo>
                    <a:lnTo>
                      <a:pt x="824" y="0"/>
                    </a:lnTo>
                    <a:lnTo>
                      <a:pt x="844" y="0"/>
                    </a:lnTo>
                    <a:lnTo>
                      <a:pt x="862" y="2"/>
                    </a:lnTo>
                    <a:lnTo>
                      <a:pt x="880" y="6"/>
                    </a:lnTo>
                    <a:lnTo>
                      <a:pt x="896" y="10"/>
                    </a:lnTo>
                    <a:lnTo>
                      <a:pt x="910" y="16"/>
                    </a:lnTo>
                    <a:lnTo>
                      <a:pt x="924" y="22"/>
                    </a:lnTo>
                    <a:lnTo>
                      <a:pt x="938" y="30"/>
                    </a:lnTo>
                    <a:lnTo>
                      <a:pt x="950" y="38"/>
                    </a:lnTo>
                    <a:lnTo>
                      <a:pt x="960" y="48"/>
                    </a:lnTo>
                    <a:lnTo>
                      <a:pt x="970" y="58"/>
                    </a:lnTo>
                    <a:lnTo>
                      <a:pt x="978" y="70"/>
                    </a:lnTo>
                    <a:lnTo>
                      <a:pt x="986" y="82"/>
                    </a:lnTo>
                    <a:lnTo>
                      <a:pt x="992" y="94"/>
                    </a:lnTo>
                    <a:lnTo>
                      <a:pt x="998" y="106"/>
                    </a:lnTo>
                    <a:lnTo>
                      <a:pt x="1006" y="134"/>
                    </a:lnTo>
                    <a:lnTo>
                      <a:pt x="1010" y="164"/>
                    </a:lnTo>
                    <a:lnTo>
                      <a:pt x="1010" y="194"/>
                    </a:lnTo>
                    <a:lnTo>
                      <a:pt x="1004" y="224"/>
                    </a:lnTo>
                    <a:lnTo>
                      <a:pt x="996" y="256"/>
                    </a:lnTo>
                    <a:lnTo>
                      <a:pt x="982" y="286"/>
                    </a:lnTo>
                    <a:lnTo>
                      <a:pt x="966" y="316"/>
                    </a:lnTo>
                    <a:lnTo>
                      <a:pt x="944" y="344"/>
                    </a:lnTo>
                    <a:lnTo>
                      <a:pt x="918" y="370"/>
                    </a:lnTo>
                    <a:lnTo>
                      <a:pt x="918" y="370"/>
                    </a:lnTo>
                    <a:lnTo>
                      <a:pt x="1722" y="370"/>
                    </a:lnTo>
                    <a:lnTo>
                      <a:pt x="1722" y="370"/>
                    </a:lnTo>
                    <a:lnTo>
                      <a:pt x="1728" y="390"/>
                    </a:lnTo>
                    <a:lnTo>
                      <a:pt x="1734" y="414"/>
                    </a:lnTo>
                    <a:lnTo>
                      <a:pt x="1742" y="446"/>
                    </a:lnTo>
                    <a:lnTo>
                      <a:pt x="1750" y="482"/>
                    </a:lnTo>
                    <a:lnTo>
                      <a:pt x="1754" y="526"/>
                    </a:lnTo>
                    <a:lnTo>
                      <a:pt x="1756" y="572"/>
                    </a:lnTo>
                    <a:lnTo>
                      <a:pt x="1756" y="598"/>
                    </a:lnTo>
                    <a:lnTo>
                      <a:pt x="1754" y="624"/>
                    </a:lnTo>
                    <a:lnTo>
                      <a:pt x="1752" y="650"/>
                    </a:lnTo>
                    <a:lnTo>
                      <a:pt x="1746" y="676"/>
                    </a:lnTo>
                    <a:lnTo>
                      <a:pt x="1740" y="702"/>
                    </a:lnTo>
                    <a:lnTo>
                      <a:pt x="1732" y="730"/>
                    </a:lnTo>
                    <a:lnTo>
                      <a:pt x="1722" y="756"/>
                    </a:lnTo>
                    <a:lnTo>
                      <a:pt x="1708" y="784"/>
                    </a:lnTo>
                    <a:lnTo>
                      <a:pt x="1694" y="810"/>
                    </a:lnTo>
                    <a:lnTo>
                      <a:pt x="1676" y="836"/>
                    </a:lnTo>
                    <a:lnTo>
                      <a:pt x="1658" y="862"/>
                    </a:lnTo>
                    <a:lnTo>
                      <a:pt x="1634" y="886"/>
                    </a:lnTo>
                    <a:lnTo>
                      <a:pt x="1608" y="910"/>
                    </a:lnTo>
                    <a:lnTo>
                      <a:pt x="1580" y="934"/>
                    </a:lnTo>
                    <a:lnTo>
                      <a:pt x="1548" y="956"/>
                    </a:lnTo>
                    <a:lnTo>
                      <a:pt x="1512" y="978"/>
                    </a:lnTo>
                    <a:lnTo>
                      <a:pt x="1474" y="996"/>
                    </a:lnTo>
                    <a:lnTo>
                      <a:pt x="1432" y="1014"/>
                    </a:lnTo>
                    <a:lnTo>
                      <a:pt x="1432" y="1014"/>
                    </a:lnTo>
                    <a:lnTo>
                      <a:pt x="1432" y="1050"/>
                    </a:lnTo>
                    <a:lnTo>
                      <a:pt x="1432" y="1092"/>
                    </a:lnTo>
                    <a:lnTo>
                      <a:pt x="1430" y="1140"/>
                    </a:lnTo>
                    <a:lnTo>
                      <a:pt x="1424" y="1192"/>
                    </a:lnTo>
                    <a:lnTo>
                      <a:pt x="1420" y="1220"/>
                    </a:lnTo>
                    <a:lnTo>
                      <a:pt x="1414" y="1248"/>
                    </a:lnTo>
                    <a:lnTo>
                      <a:pt x="1408" y="1278"/>
                    </a:lnTo>
                    <a:lnTo>
                      <a:pt x="1400" y="1306"/>
                    </a:lnTo>
                    <a:lnTo>
                      <a:pt x="1388" y="1336"/>
                    </a:lnTo>
                    <a:lnTo>
                      <a:pt x="1376" y="1364"/>
                    </a:lnTo>
                    <a:lnTo>
                      <a:pt x="1362" y="1394"/>
                    </a:lnTo>
                    <a:lnTo>
                      <a:pt x="1346" y="1422"/>
                    </a:lnTo>
                    <a:lnTo>
                      <a:pt x="1328" y="1450"/>
                    </a:lnTo>
                    <a:lnTo>
                      <a:pt x="1306" y="1478"/>
                    </a:lnTo>
                    <a:lnTo>
                      <a:pt x="1282" y="1504"/>
                    </a:lnTo>
                    <a:lnTo>
                      <a:pt x="1254" y="1528"/>
                    </a:lnTo>
                    <a:lnTo>
                      <a:pt x="1224" y="1552"/>
                    </a:lnTo>
                    <a:lnTo>
                      <a:pt x="1192" y="1576"/>
                    </a:lnTo>
                    <a:lnTo>
                      <a:pt x="1156" y="1596"/>
                    </a:lnTo>
                    <a:lnTo>
                      <a:pt x="1116" y="1616"/>
                    </a:lnTo>
                    <a:lnTo>
                      <a:pt x="1072" y="1632"/>
                    </a:lnTo>
                    <a:lnTo>
                      <a:pt x="1024" y="1648"/>
                    </a:lnTo>
                    <a:lnTo>
                      <a:pt x="974" y="1660"/>
                    </a:lnTo>
                    <a:lnTo>
                      <a:pt x="918" y="1670"/>
                    </a:lnTo>
                    <a:lnTo>
                      <a:pt x="858" y="1678"/>
                    </a:lnTo>
                    <a:lnTo>
                      <a:pt x="794" y="1684"/>
                    </a:lnTo>
                    <a:lnTo>
                      <a:pt x="726" y="1686"/>
                    </a:lnTo>
                    <a:lnTo>
                      <a:pt x="654" y="1686"/>
                    </a:lnTo>
                    <a:lnTo>
                      <a:pt x="1072" y="2100"/>
                    </a:lnTo>
                    <a:lnTo>
                      <a:pt x="878" y="2100"/>
                    </a:lnTo>
                    <a:lnTo>
                      <a:pt x="164" y="1566"/>
                    </a:lnTo>
                    <a:lnTo>
                      <a:pt x="164" y="1566"/>
                    </a:lnTo>
                    <a:lnTo>
                      <a:pt x="140" y="1570"/>
                    </a:lnTo>
                    <a:lnTo>
                      <a:pt x="86" y="1574"/>
                    </a:lnTo>
                    <a:lnTo>
                      <a:pt x="56" y="1576"/>
                    </a:lnTo>
                    <a:lnTo>
                      <a:pt x="30" y="1576"/>
                    </a:lnTo>
                    <a:lnTo>
                      <a:pt x="10" y="1572"/>
                    </a:lnTo>
                    <a:lnTo>
                      <a:pt x="4" y="1570"/>
                    </a:lnTo>
                    <a:lnTo>
                      <a:pt x="0" y="1566"/>
                    </a:lnTo>
                    <a:lnTo>
                      <a:pt x="0" y="1566"/>
                    </a:lnTo>
                    <a:lnTo>
                      <a:pt x="0" y="1130"/>
                    </a:lnTo>
                    <a:lnTo>
                      <a:pt x="0" y="1130"/>
                    </a:lnTo>
                    <a:lnTo>
                      <a:pt x="12" y="1138"/>
                    </a:lnTo>
                    <a:lnTo>
                      <a:pt x="28" y="1146"/>
                    </a:lnTo>
                    <a:lnTo>
                      <a:pt x="50" y="1150"/>
                    </a:lnTo>
                    <a:lnTo>
                      <a:pt x="72" y="1154"/>
                    </a:lnTo>
                    <a:lnTo>
                      <a:pt x="100" y="1156"/>
                    </a:lnTo>
                    <a:lnTo>
                      <a:pt x="128" y="1154"/>
                    </a:lnTo>
                    <a:lnTo>
                      <a:pt x="156" y="1150"/>
                    </a:lnTo>
                    <a:lnTo>
                      <a:pt x="186" y="1144"/>
                    </a:lnTo>
                    <a:lnTo>
                      <a:pt x="214" y="1132"/>
                    </a:lnTo>
                    <a:lnTo>
                      <a:pt x="242" y="1118"/>
                    </a:lnTo>
                    <a:lnTo>
                      <a:pt x="256" y="1110"/>
                    </a:lnTo>
                    <a:lnTo>
                      <a:pt x="268" y="1102"/>
                    </a:lnTo>
                    <a:lnTo>
                      <a:pt x="280" y="1090"/>
                    </a:lnTo>
                    <a:lnTo>
                      <a:pt x="290" y="1080"/>
                    </a:lnTo>
                    <a:lnTo>
                      <a:pt x="300" y="1066"/>
                    </a:lnTo>
                    <a:lnTo>
                      <a:pt x="308" y="1054"/>
                    </a:lnTo>
                    <a:lnTo>
                      <a:pt x="316" y="1038"/>
                    </a:lnTo>
                    <a:lnTo>
                      <a:pt x="324" y="1022"/>
                    </a:lnTo>
                    <a:lnTo>
                      <a:pt x="328" y="1004"/>
                    </a:lnTo>
                    <a:lnTo>
                      <a:pt x="332" y="986"/>
                    </a:lnTo>
                    <a:lnTo>
                      <a:pt x="334" y="966"/>
                    </a:lnTo>
                    <a:lnTo>
                      <a:pt x="336" y="946"/>
                    </a:lnTo>
                    <a:lnTo>
                      <a:pt x="336" y="946"/>
                    </a:lnTo>
                    <a:lnTo>
                      <a:pt x="334" y="922"/>
                    </a:lnTo>
                    <a:lnTo>
                      <a:pt x="330" y="900"/>
                    </a:lnTo>
                    <a:lnTo>
                      <a:pt x="322" y="876"/>
                    </a:lnTo>
                    <a:lnTo>
                      <a:pt x="312" y="852"/>
                    </a:lnTo>
                    <a:lnTo>
                      <a:pt x="300" y="830"/>
                    </a:lnTo>
                    <a:lnTo>
                      <a:pt x="284" y="808"/>
                    </a:lnTo>
                    <a:lnTo>
                      <a:pt x="266" y="788"/>
                    </a:lnTo>
                    <a:lnTo>
                      <a:pt x="246" y="770"/>
                    </a:lnTo>
                    <a:lnTo>
                      <a:pt x="224" y="756"/>
                    </a:lnTo>
                    <a:lnTo>
                      <a:pt x="198" y="742"/>
                    </a:lnTo>
                    <a:lnTo>
                      <a:pt x="172" y="734"/>
                    </a:lnTo>
                    <a:lnTo>
                      <a:pt x="142" y="730"/>
                    </a:lnTo>
                    <a:lnTo>
                      <a:pt x="110" y="730"/>
                    </a:lnTo>
                    <a:lnTo>
                      <a:pt x="92" y="732"/>
                    </a:lnTo>
                    <a:lnTo>
                      <a:pt x="76" y="734"/>
                    </a:lnTo>
                    <a:lnTo>
                      <a:pt x="58" y="738"/>
                    </a:lnTo>
                    <a:lnTo>
                      <a:pt x="38" y="744"/>
                    </a:lnTo>
                    <a:lnTo>
                      <a:pt x="20" y="752"/>
                    </a:lnTo>
                    <a:lnTo>
                      <a:pt x="0" y="760"/>
                    </a:lnTo>
                    <a:lnTo>
                      <a:pt x="0" y="760"/>
                    </a:lnTo>
                    <a:lnTo>
                      <a:pt x="0" y="370"/>
                    </a:lnTo>
                    <a:lnTo>
                      <a:pt x="0" y="370"/>
                    </a:lnTo>
                    <a:close/>
                  </a:path>
                </a:pathLst>
              </a:custGeom>
              <a:solidFill>
                <a:schemeClr val="accent3"/>
              </a:solidFill>
              <a:ln>
                <a:noFill/>
              </a:ln>
            </p:spPr>
            <p:txBody>
              <a:bodyPr vert="horz" wrap="square" lIns="182598" tIns="91298" rIns="182598" bIns="91298" numCol="1" anchor="t" anchorCtr="0" compatLnSpc="1">
                <a:prstTxWarp prst="textNoShape">
                  <a:avLst/>
                </a:prstTxWarp>
              </a:bodyPr>
              <a:lstStyle/>
              <a:p>
                <a:endParaRPr lang="en-US" sz="3596" dirty="0"/>
              </a:p>
            </p:txBody>
          </p:sp>
        </p:grpSp>
        <p:grpSp>
          <p:nvGrpSpPr>
            <p:cNvPr id="43" name="Group 42"/>
            <p:cNvGrpSpPr/>
            <p:nvPr/>
          </p:nvGrpSpPr>
          <p:grpSpPr>
            <a:xfrm>
              <a:off x="6814081" y="2041306"/>
              <a:ext cx="1660428" cy="1660428"/>
              <a:chOff x="1220118" y="2343274"/>
              <a:chExt cx="2450851" cy="2450851"/>
            </a:xfrm>
          </p:grpSpPr>
          <p:sp>
            <p:nvSpPr>
              <p:cNvPr id="45" name="Oval 44"/>
              <p:cNvSpPr/>
              <p:nvPr/>
            </p:nvSpPr>
            <p:spPr>
              <a:xfrm>
                <a:off x="1220118" y="2343274"/>
                <a:ext cx="2450851" cy="2450851"/>
              </a:xfrm>
              <a:prstGeom prst="ellipse">
                <a:avLst/>
              </a:prstGeom>
              <a:solidFill>
                <a:schemeClr val="accent2">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dirty="0"/>
              </a:p>
            </p:txBody>
          </p:sp>
          <p:sp>
            <p:nvSpPr>
              <p:cNvPr id="46" name="Oval 45"/>
              <p:cNvSpPr/>
              <p:nvPr/>
            </p:nvSpPr>
            <p:spPr>
              <a:xfrm>
                <a:off x="1395764" y="2518920"/>
                <a:ext cx="2099561" cy="2099561"/>
              </a:xfrm>
              <a:prstGeom prst="ellipse">
                <a:avLst/>
              </a:prstGeom>
              <a:solidFill>
                <a:schemeClr val="accent2">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dirty="0"/>
              </a:p>
            </p:txBody>
          </p:sp>
          <p:sp>
            <p:nvSpPr>
              <p:cNvPr id="47" name="Oval 46"/>
              <p:cNvSpPr/>
              <p:nvPr/>
            </p:nvSpPr>
            <p:spPr>
              <a:xfrm>
                <a:off x="1580469" y="2703625"/>
                <a:ext cx="1730150" cy="1730150"/>
              </a:xfrm>
              <a:prstGeom prst="ellipse">
                <a:avLst/>
              </a:prstGeom>
              <a:solidFill>
                <a:schemeClr val="accent2"/>
              </a:solidFill>
              <a:ln>
                <a:noFill/>
              </a:ln>
              <a:effectLst>
                <a:outerShdw blurRad="6604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dirty="0"/>
              </a:p>
            </p:txBody>
          </p:sp>
        </p:grpSp>
        <p:grpSp>
          <p:nvGrpSpPr>
            <p:cNvPr id="49" name="Group 48"/>
            <p:cNvGrpSpPr/>
            <p:nvPr/>
          </p:nvGrpSpPr>
          <p:grpSpPr>
            <a:xfrm>
              <a:off x="3539240" y="2149824"/>
              <a:ext cx="1334551" cy="1334551"/>
              <a:chOff x="1220118" y="2343274"/>
              <a:chExt cx="2450851" cy="2450851"/>
            </a:xfrm>
          </p:grpSpPr>
          <p:sp>
            <p:nvSpPr>
              <p:cNvPr id="51" name="Oval 50"/>
              <p:cNvSpPr/>
              <p:nvPr/>
            </p:nvSpPr>
            <p:spPr>
              <a:xfrm>
                <a:off x="1220118" y="2343274"/>
                <a:ext cx="2450851" cy="2450851"/>
              </a:xfrm>
              <a:prstGeom prst="ellipse">
                <a:avLst/>
              </a:prstGeom>
              <a:solidFill>
                <a:schemeClr val="accent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dirty="0"/>
              </a:p>
            </p:txBody>
          </p:sp>
          <p:sp>
            <p:nvSpPr>
              <p:cNvPr id="52" name="Oval 51"/>
              <p:cNvSpPr/>
              <p:nvPr/>
            </p:nvSpPr>
            <p:spPr>
              <a:xfrm>
                <a:off x="1395764" y="2518920"/>
                <a:ext cx="2099561" cy="2099561"/>
              </a:xfrm>
              <a:prstGeom prst="ellipse">
                <a:avLst/>
              </a:prstGeom>
              <a:solidFill>
                <a:schemeClr val="accent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dirty="0"/>
              </a:p>
            </p:txBody>
          </p:sp>
          <p:sp>
            <p:nvSpPr>
              <p:cNvPr id="53" name="Oval 52"/>
              <p:cNvSpPr/>
              <p:nvPr/>
            </p:nvSpPr>
            <p:spPr>
              <a:xfrm>
                <a:off x="1580469" y="2703625"/>
                <a:ext cx="1730150" cy="1730150"/>
              </a:xfrm>
              <a:prstGeom prst="ellipse">
                <a:avLst/>
              </a:prstGeom>
              <a:solidFill>
                <a:schemeClr val="accent1"/>
              </a:solidFill>
              <a:ln>
                <a:noFill/>
              </a:ln>
              <a:effectLst>
                <a:outerShdw blurRad="2794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dirty="0"/>
              </a:p>
            </p:txBody>
          </p:sp>
        </p:grpSp>
        <p:grpSp>
          <p:nvGrpSpPr>
            <p:cNvPr id="55" name="Group 54"/>
            <p:cNvGrpSpPr/>
            <p:nvPr/>
          </p:nvGrpSpPr>
          <p:grpSpPr>
            <a:xfrm>
              <a:off x="4135927" y="4692378"/>
              <a:ext cx="1475729" cy="1475729"/>
              <a:chOff x="1220118" y="2343274"/>
              <a:chExt cx="2450851" cy="2450851"/>
            </a:xfrm>
          </p:grpSpPr>
          <p:sp>
            <p:nvSpPr>
              <p:cNvPr id="57" name="Oval 56"/>
              <p:cNvSpPr/>
              <p:nvPr/>
            </p:nvSpPr>
            <p:spPr>
              <a:xfrm>
                <a:off x="1220118" y="2343274"/>
                <a:ext cx="2450851" cy="2450851"/>
              </a:xfrm>
              <a:prstGeom prst="ellipse">
                <a:avLst/>
              </a:prstGeom>
              <a:solidFill>
                <a:schemeClr val="accent4">
                  <a:alpha val="13000"/>
                </a:schemeClr>
              </a:solidFill>
              <a:ln>
                <a:noFill/>
              </a:ln>
              <a:effectLst>
                <a:outerShdw blurRad="622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dirty="0"/>
              </a:p>
            </p:txBody>
          </p:sp>
          <p:sp>
            <p:nvSpPr>
              <p:cNvPr id="58" name="Oval 57"/>
              <p:cNvSpPr/>
              <p:nvPr/>
            </p:nvSpPr>
            <p:spPr>
              <a:xfrm>
                <a:off x="1395764" y="2518920"/>
                <a:ext cx="2099561" cy="2099561"/>
              </a:xfrm>
              <a:prstGeom prst="ellipse">
                <a:avLst/>
              </a:prstGeom>
              <a:solidFill>
                <a:schemeClr val="accent4">
                  <a:alpha val="25000"/>
                </a:schemeClr>
              </a:solidFill>
              <a:ln>
                <a:noFill/>
              </a:ln>
              <a:effectLst>
                <a:outerShdw blurRad="622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dirty="0"/>
              </a:p>
            </p:txBody>
          </p:sp>
          <p:sp>
            <p:nvSpPr>
              <p:cNvPr id="59" name="Oval 58"/>
              <p:cNvSpPr/>
              <p:nvPr/>
            </p:nvSpPr>
            <p:spPr>
              <a:xfrm>
                <a:off x="1580469" y="2703625"/>
                <a:ext cx="1730150" cy="1730150"/>
              </a:xfrm>
              <a:prstGeom prst="ellipse">
                <a:avLst/>
              </a:prstGeom>
              <a:solidFill>
                <a:schemeClr val="accent4"/>
              </a:solidFill>
              <a:ln>
                <a:noFill/>
              </a:ln>
              <a:effectLst>
                <a:outerShdw blurRad="812800" dist="50800" dir="5400000" sx="82000" sy="8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3994" dirty="0"/>
              </a:p>
            </p:txBody>
          </p:sp>
        </p:grpSp>
        <p:grpSp>
          <p:nvGrpSpPr>
            <p:cNvPr id="61" name="Group 60"/>
            <p:cNvGrpSpPr/>
            <p:nvPr/>
          </p:nvGrpSpPr>
          <p:grpSpPr>
            <a:xfrm>
              <a:off x="7441319" y="4603593"/>
              <a:ext cx="1347538" cy="1347538"/>
              <a:chOff x="1220118" y="2343273"/>
              <a:chExt cx="2450850" cy="2450850"/>
            </a:xfrm>
          </p:grpSpPr>
          <p:sp>
            <p:nvSpPr>
              <p:cNvPr id="63" name="Oval 62"/>
              <p:cNvSpPr/>
              <p:nvPr/>
            </p:nvSpPr>
            <p:spPr>
              <a:xfrm>
                <a:off x="1220118" y="2343273"/>
                <a:ext cx="2450850" cy="2450850"/>
              </a:xfrm>
              <a:prstGeom prst="ellipse">
                <a:avLst/>
              </a:prstGeom>
              <a:solidFill>
                <a:schemeClr val="accent3">
                  <a:alpha val="13000"/>
                </a:schemeClr>
              </a:solidFill>
              <a:ln>
                <a:noFill/>
              </a:ln>
              <a:effectLst>
                <a:outerShdw blurRad="622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dirty="0"/>
              </a:p>
            </p:txBody>
          </p:sp>
          <p:sp>
            <p:nvSpPr>
              <p:cNvPr id="64" name="Oval 63"/>
              <p:cNvSpPr/>
              <p:nvPr/>
            </p:nvSpPr>
            <p:spPr>
              <a:xfrm>
                <a:off x="1395764" y="2518920"/>
                <a:ext cx="2099561" cy="2099561"/>
              </a:xfrm>
              <a:prstGeom prst="ellipse">
                <a:avLst/>
              </a:prstGeom>
              <a:solidFill>
                <a:schemeClr val="accent3">
                  <a:alpha val="25000"/>
                </a:schemeClr>
              </a:solidFill>
              <a:ln>
                <a:noFill/>
              </a:ln>
              <a:effectLst>
                <a:outerShdw blurRad="622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dirty="0"/>
              </a:p>
            </p:txBody>
          </p:sp>
          <p:sp>
            <p:nvSpPr>
              <p:cNvPr id="65" name="Oval 64"/>
              <p:cNvSpPr/>
              <p:nvPr/>
            </p:nvSpPr>
            <p:spPr>
              <a:xfrm>
                <a:off x="1580469" y="2703625"/>
                <a:ext cx="1730150" cy="1730150"/>
              </a:xfrm>
              <a:prstGeom prst="ellipse">
                <a:avLst/>
              </a:prstGeom>
              <a:solidFill>
                <a:schemeClr val="accent3"/>
              </a:solidFill>
              <a:ln>
                <a:noFill/>
              </a:ln>
              <a:effectLst>
                <a:outerShdw blurRad="812800" dist="50800" dir="5400000" sx="82000" sy="8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3994" dirty="0"/>
              </a:p>
            </p:txBody>
          </p:sp>
        </p:grpSp>
      </p:grpSp>
      <p:sp>
        <p:nvSpPr>
          <p:cNvPr id="68" name="Rectangle 67"/>
          <p:cNvSpPr/>
          <p:nvPr/>
        </p:nvSpPr>
        <p:spPr>
          <a:xfrm>
            <a:off x="17535105" y="5365107"/>
            <a:ext cx="6542540" cy="1687065"/>
          </a:xfrm>
          <a:prstGeom prst="rect">
            <a:avLst/>
          </a:prstGeom>
        </p:spPr>
        <p:txBody>
          <a:bodyPr wrap="square">
            <a:spAutoFit/>
          </a:bodyPr>
          <a:lstStyle/>
          <a:p>
            <a:pPr marL="342900" indent="-342900" algn="l">
              <a:lnSpc>
                <a:spcPct val="150000"/>
              </a:lnSpc>
              <a:buFont typeface="Arial" panose="020B0604020202020204" pitchFamily="34" charset="0"/>
              <a:buChar char="•"/>
            </a:pPr>
            <a:r>
              <a:rPr lang="en-US" sz="2400" dirty="0">
                <a:solidFill>
                  <a:schemeClr val="accent5">
                    <a:lumMod val="75000"/>
                  </a:schemeClr>
                </a:solidFill>
                <a:latin typeface="Georgia" panose="02040502050405020303" pitchFamily="18" charset="0"/>
              </a:rPr>
              <a:t>STARPINSTITUCIONĀLĀS SADARBĪBAS MODELIS</a:t>
            </a:r>
          </a:p>
          <a:p>
            <a:pPr marL="342900" indent="-342900" algn="l">
              <a:lnSpc>
                <a:spcPct val="150000"/>
              </a:lnSpc>
              <a:buFont typeface="Arial" panose="020B0604020202020204" pitchFamily="34" charset="0"/>
              <a:buChar char="•"/>
            </a:pPr>
            <a:r>
              <a:rPr lang="en-US" sz="2400" dirty="0">
                <a:solidFill>
                  <a:schemeClr val="accent5">
                    <a:lumMod val="75000"/>
                  </a:schemeClr>
                </a:solidFill>
                <a:latin typeface="Georgia" panose="02040502050405020303" pitchFamily="18" charset="0"/>
              </a:rPr>
              <a:t>STRATĒĢISKIE MĒRĶI</a:t>
            </a:r>
          </a:p>
        </p:txBody>
      </p:sp>
      <p:sp>
        <p:nvSpPr>
          <p:cNvPr id="69" name="Rectangle 68"/>
          <p:cNvSpPr/>
          <p:nvPr/>
        </p:nvSpPr>
        <p:spPr>
          <a:xfrm>
            <a:off x="17473414" y="4371498"/>
            <a:ext cx="6003472" cy="741357"/>
          </a:xfrm>
          <a:prstGeom prst="rect">
            <a:avLst/>
          </a:prstGeom>
        </p:spPr>
        <p:txBody>
          <a:bodyPr wrap="square">
            <a:spAutoFit/>
          </a:bodyPr>
          <a:lstStyle/>
          <a:p>
            <a:pPr>
              <a:lnSpc>
                <a:spcPct val="150000"/>
              </a:lnSpc>
            </a:pPr>
            <a:r>
              <a:rPr lang="lv-LV" sz="3200" b="1" dirty="0">
                <a:solidFill>
                  <a:schemeClr val="accent1">
                    <a:lumMod val="50000"/>
                  </a:schemeClr>
                </a:solidFill>
                <a:latin typeface="Georgia" panose="02040502050405020303" pitchFamily="18" charset="0"/>
              </a:rPr>
              <a:t>PREVENCIJAS SISTĒMA</a:t>
            </a:r>
            <a:endParaRPr lang="en-US" sz="3200" b="1" dirty="0">
              <a:solidFill>
                <a:schemeClr val="accent1">
                  <a:lumMod val="50000"/>
                </a:schemeClr>
              </a:solidFill>
              <a:latin typeface="Georgia" panose="02040502050405020303" pitchFamily="18" charset="0"/>
            </a:endParaRPr>
          </a:p>
        </p:txBody>
      </p:sp>
      <p:sp>
        <p:nvSpPr>
          <p:cNvPr id="71" name="Rectangle 70"/>
          <p:cNvSpPr/>
          <p:nvPr/>
        </p:nvSpPr>
        <p:spPr>
          <a:xfrm>
            <a:off x="17535105" y="8416459"/>
            <a:ext cx="6003472" cy="741357"/>
          </a:xfrm>
          <a:prstGeom prst="rect">
            <a:avLst/>
          </a:prstGeom>
        </p:spPr>
        <p:txBody>
          <a:bodyPr wrap="square">
            <a:spAutoFit/>
          </a:bodyPr>
          <a:lstStyle/>
          <a:p>
            <a:pPr>
              <a:lnSpc>
                <a:spcPct val="150000"/>
              </a:lnSpc>
            </a:pPr>
            <a:r>
              <a:rPr lang="en-US" sz="3200" b="1" dirty="0">
                <a:solidFill>
                  <a:schemeClr val="accent1">
                    <a:lumMod val="50000"/>
                  </a:schemeClr>
                </a:solidFill>
                <a:latin typeface="Georgia" panose="02040502050405020303" pitchFamily="18" charset="0"/>
              </a:rPr>
              <a:t>ĪSTENOŠANAS PLĀNS</a:t>
            </a:r>
          </a:p>
        </p:txBody>
      </p:sp>
      <p:sp>
        <p:nvSpPr>
          <p:cNvPr id="73" name="Rectangle 72"/>
          <p:cNvSpPr/>
          <p:nvPr/>
        </p:nvSpPr>
        <p:spPr>
          <a:xfrm>
            <a:off x="910289" y="4518209"/>
            <a:ext cx="6003472" cy="741357"/>
          </a:xfrm>
          <a:prstGeom prst="rect">
            <a:avLst/>
          </a:prstGeom>
        </p:spPr>
        <p:txBody>
          <a:bodyPr wrap="square">
            <a:spAutoFit/>
          </a:bodyPr>
          <a:lstStyle/>
          <a:p>
            <a:pPr algn="r">
              <a:lnSpc>
                <a:spcPct val="150000"/>
              </a:lnSpc>
            </a:pPr>
            <a:r>
              <a:rPr lang="lv-LV" sz="3200" b="1" dirty="0">
                <a:solidFill>
                  <a:schemeClr val="accent1">
                    <a:lumMod val="50000"/>
                  </a:schemeClr>
                </a:solidFill>
                <a:latin typeface="Georgia" panose="02040502050405020303" pitchFamily="18" charset="0"/>
              </a:rPr>
              <a:t>PAMATOJUMS</a:t>
            </a:r>
            <a:endParaRPr lang="en-US" sz="3200" b="1" dirty="0">
              <a:solidFill>
                <a:schemeClr val="accent1">
                  <a:lumMod val="50000"/>
                </a:schemeClr>
              </a:solidFill>
              <a:latin typeface="Georgia" panose="02040502050405020303" pitchFamily="18" charset="0"/>
            </a:endParaRPr>
          </a:p>
        </p:txBody>
      </p:sp>
      <p:sp>
        <p:nvSpPr>
          <p:cNvPr id="75" name="Rectangle 74"/>
          <p:cNvSpPr/>
          <p:nvPr/>
        </p:nvSpPr>
        <p:spPr>
          <a:xfrm>
            <a:off x="910289" y="8416459"/>
            <a:ext cx="6003472" cy="741357"/>
          </a:xfrm>
          <a:prstGeom prst="rect">
            <a:avLst/>
          </a:prstGeom>
        </p:spPr>
        <p:txBody>
          <a:bodyPr wrap="square">
            <a:spAutoFit/>
          </a:bodyPr>
          <a:lstStyle/>
          <a:p>
            <a:pPr algn="r">
              <a:lnSpc>
                <a:spcPct val="150000"/>
              </a:lnSpc>
            </a:pPr>
            <a:r>
              <a:rPr lang="en-US" sz="3200" b="1" dirty="0">
                <a:solidFill>
                  <a:schemeClr val="accent1">
                    <a:lumMod val="50000"/>
                  </a:schemeClr>
                </a:solidFill>
                <a:latin typeface="Georgia" panose="02040502050405020303" pitchFamily="18" charset="0"/>
              </a:rPr>
              <a:t>PAŠREIZĒJĀ SITUĀCIJA</a:t>
            </a:r>
          </a:p>
        </p:txBody>
      </p:sp>
      <p:sp>
        <p:nvSpPr>
          <p:cNvPr id="4" name="TextBox 3">
            <a:extLst>
              <a:ext uri="{FF2B5EF4-FFF2-40B4-BE49-F238E27FC236}">
                <a16:creationId xmlns:a16="http://schemas.microsoft.com/office/drawing/2014/main" id="{06092F2E-AE51-916E-DD65-968007F1F3C1}"/>
              </a:ext>
            </a:extLst>
          </p:cNvPr>
          <p:cNvSpPr txBox="1"/>
          <p:nvPr/>
        </p:nvSpPr>
        <p:spPr>
          <a:xfrm>
            <a:off x="536512" y="223523"/>
            <a:ext cx="21203286" cy="3416320"/>
          </a:xfrm>
          <a:prstGeom prst="rect">
            <a:avLst/>
          </a:prstGeom>
          <a:noFill/>
        </p:spPr>
        <p:txBody>
          <a:bodyPr wrap="square" rtlCol="0">
            <a:spAutoFit/>
          </a:bodyPr>
          <a:lstStyle/>
          <a:p>
            <a:pPr>
              <a:spcBef>
                <a:spcPts val="800"/>
              </a:spcBef>
            </a:pPr>
            <a:r>
              <a:rPr lang="en-US" altLang="zh-CN" sz="7200" b="1" dirty="0" err="1">
                <a:solidFill>
                  <a:schemeClr val="accent3"/>
                </a:solidFill>
                <a:latin typeface="Georgia" panose="02040502050405020303" pitchFamily="18" charset="0"/>
                <a:ea typeface="Roboto" panose="02000000000000000000" pitchFamily="2" charset="0"/>
                <a:cs typeface="Lato" panose="020F0502020204030203" pitchFamily="34" charset="0"/>
              </a:rPr>
              <a:t>Priekšlaicīgas</a:t>
            </a:r>
            <a:r>
              <a:rPr lang="en-US" altLang="zh-CN" sz="72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7200" b="1" dirty="0" err="1">
                <a:solidFill>
                  <a:schemeClr val="accent3"/>
                </a:solidFill>
                <a:latin typeface="Georgia" panose="02040502050405020303" pitchFamily="18" charset="0"/>
                <a:ea typeface="Roboto" panose="02000000000000000000" pitchFamily="2" charset="0"/>
                <a:cs typeface="Lato" panose="020F0502020204030203" pitchFamily="34" charset="0"/>
              </a:rPr>
              <a:t>mācību</a:t>
            </a:r>
            <a:r>
              <a:rPr lang="en-US" altLang="zh-CN" sz="72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7200" b="1" dirty="0" err="1">
                <a:solidFill>
                  <a:schemeClr val="accent3"/>
                </a:solidFill>
                <a:latin typeface="Georgia" panose="02040502050405020303" pitchFamily="18" charset="0"/>
                <a:ea typeface="Roboto" panose="02000000000000000000" pitchFamily="2" charset="0"/>
                <a:cs typeface="Lato" panose="020F0502020204030203" pitchFamily="34" charset="0"/>
              </a:rPr>
              <a:t>pārtraukšanas</a:t>
            </a:r>
            <a:r>
              <a:rPr lang="en-US" altLang="zh-CN" sz="7200" b="1" dirty="0">
                <a:solidFill>
                  <a:schemeClr val="accent3"/>
                </a:solidFill>
                <a:latin typeface="Georgia" panose="02040502050405020303" pitchFamily="18" charset="0"/>
                <a:ea typeface="Roboto" panose="02000000000000000000" pitchFamily="2" charset="0"/>
                <a:cs typeface="Lato" panose="020F0502020204030203" pitchFamily="34" charset="0"/>
              </a:rPr>
              <a:t> pr</a:t>
            </a:r>
            <a:r>
              <a:rPr lang="lv-LV" altLang="zh-CN" sz="7200" b="1" dirty="0" err="1">
                <a:solidFill>
                  <a:schemeClr val="accent3"/>
                </a:solidFill>
                <a:latin typeface="Georgia" panose="02040502050405020303" pitchFamily="18" charset="0"/>
                <a:ea typeface="Roboto" panose="02000000000000000000" pitchFamily="2" charset="0"/>
                <a:cs typeface="Lato" panose="020F0502020204030203" pitchFamily="34" charset="0"/>
              </a:rPr>
              <a:t>evencijas</a:t>
            </a:r>
            <a:r>
              <a:rPr lang="en-US" altLang="zh-CN" sz="72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7200" b="1" dirty="0" err="1">
                <a:solidFill>
                  <a:schemeClr val="accent3"/>
                </a:solidFill>
                <a:latin typeface="Georgia" panose="02040502050405020303" pitchFamily="18" charset="0"/>
                <a:ea typeface="Roboto" panose="02000000000000000000" pitchFamily="2" charset="0"/>
                <a:cs typeface="Lato" panose="020F0502020204030203" pitchFamily="34" charset="0"/>
              </a:rPr>
              <a:t>sistēma</a:t>
            </a:r>
            <a:r>
              <a:rPr lang="en-US" altLang="zh-CN" sz="7200" b="1" dirty="0">
                <a:solidFill>
                  <a:schemeClr val="accent3"/>
                </a:solidFill>
                <a:latin typeface="Georgia" panose="02040502050405020303" pitchFamily="18" charset="0"/>
                <a:ea typeface="Roboto" panose="02000000000000000000" pitchFamily="2" charset="0"/>
                <a:cs typeface="Lato" panose="020F0502020204030203" pitchFamily="34" charset="0"/>
              </a:rPr>
              <a:t> un </a:t>
            </a:r>
            <a:r>
              <a:rPr lang="en-US" altLang="zh-CN" sz="7200" b="1" dirty="0" err="1">
                <a:solidFill>
                  <a:schemeClr val="accent3"/>
                </a:solidFill>
                <a:latin typeface="Georgia" panose="02040502050405020303" pitchFamily="18" charset="0"/>
                <a:ea typeface="Roboto" panose="02000000000000000000" pitchFamily="2" charset="0"/>
                <a:cs typeface="Lato" panose="020F0502020204030203" pitchFamily="34" charset="0"/>
              </a:rPr>
              <a:t>ieviešanas</a:t>
            </a:r>
            <a:r>
              <a:rPr lang="en-US" altLang="zh-CN" sz="72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7200" b="1" dirty="0" err="1">
                <a:solidFill>
                  <a:schemeClr val="accent3"/>
                </a:solidFill>
                <a:latin typeface="Georgia" panose="02040502050405020303" pitchFamily="18" charset="0"/>
                <a:ea typeface="Roboto" panose="02000000000000000000" pitchFamily="2" charset="0"/>
                <a:cs typeface="Lato" panose="020F0502020204030203" pitchFamily="34" charset="0"/>
              </a:rPr>
              <a:t>plāns</a:t>
            </a:r>
            <a:r>
              <a:rPr lang="en-US" altLang="zh-CN" sz="7200" b="1" dirty="0">
                <a:solidFill>
                  <a:schemeClr val="accent3"/>
                </a:solidFill>
                <a:latin typeface="Georgia" panose="02040502050405020303" pitchFamily="18" charset="0"/>
                <a:ea typeface="Roboto" panose="02000000000000000000" pitchFamily="2" charset="0"/>
                <a:cs typeface="Lato" panose="020F0502020204030203" pitchFamily="34" charset="0"/>
              </a:rPr>
              <a:t> 2024.-2028.gadam</a:t>
            </a:r>
          </a:p>
        </p:txBody>
      </p:sp>
      <p:pic>
        <p:nvPicPr>
          <p:cNvPr id="6" name="Grafika 5" descr="Professor female with solid fill">
            <a:extLst>
              <a:ext uri="{FF2B5EF4-FFF2-40B4-BE49-F238E27FC236}">
                <a16:creationId xmlns:a16="http://schemas.microsoft.com/office/drawing/2014/main" id="{2A18BB9F-8886-A502-A430-6628E732A6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82411" y="9147604"/>
            <a:ext cx="1828800" cy="1828800"/>
          </a:xfrm>
          <a:prstGeom prst="rect">
            <a:avLst/>
          </a:prstGeom>
        </p:spPr>
      </p:pic>
      <p:pic>
        <p:nvPicPr>
          <p:cNvPr id="10" name="Grafika 9" descr="Graduation cap with solid fill">
            <a:extLst>
              <a:ext uri="{FF2B5EF4-FFF2-40B4-BE49-F238E27FC236}">
                <a16:creationId xmlns:a16="http://schemas.microsoft.com/office/drawing/2014/main" id="{9282C71B-452B-F623-3099-50B371FAAD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32503" y="4702656"/>
            <a:ext cx="1828800" cy="1828800"/>
          </a:xfrm>
          <a:prstGeom prst="rect">
            <a:avLst/>
          </a:prstGeom>
        </p:spPr>
      </p:pic>
      <p:pic>
        <p:nvPicPr>
          <p:cNvPr id="12" name="Grafika 11" descr="Classroom with solid fill">
            <a:extLst>
              <a:ext uri="{FF2B5EF4-FFF2-40B4-BE49-F238E27FC236}">
                <a16:creationId xmlns:a16="http://schemas.microsoft.com/office/drawing/2014/main" id="{2BE86933-6D83-9D29-5938-3747B5FD4B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70803" y="9658496"/>
            <a:ext cx="1828800" cy="1828800"/>
          </a:xfrm>
          <a:prstGeom prst="rect">
            <a:avLst/>
          </a:prstGeom>
        </p:spPr>
      </p:pic>
      <p:pic>
        <p:nvPicPr>
          <p:cNvPr id="14" name="Grafika 13" descr="Books with solid fill">
            <a:extLst>
              <a:ext uri="{FF2B5EF4-FFF2-40B4-BE49-F238E27FC236}">
                <a16:creationId xmlns:a16="http://schemas.microsoft.com/office/drawing/2014/main" id="{94EF3C13-DCCE-404A-591D-7DD1B8EEB1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90459" y="4828218"/>
            <a:ext cx="1828800" cy="1828800"/>
          </a:xfrm>
          <a:prstGeom prst="rect">
            <a:avLst/>
          </a:prstGeom>
        </p:spPr>
      </p:pic>
      <p:sp>
        <p:nvSpPr>
          <p:cNvPr id="15" name="Rectangle 67">
            <a:extLst>
              <a:ext uri="{FF2B5EF4-FFF2-40B4-BE49-F238E27FC236}">
                <a16:creationId xmlns:a16="http://schemas.microsoft.com/office/drawing/2014/main" id="{43CFB7AB-75D9-8054-28D9-B74CFAEE7CB6}"/>
              </a:ext>
            </a:extLst>
          </p:cNvPr>
          <p:cNvSpPr/>
          <p:nvPr/>
        </p:nvSpPr>
        <p:spPr>
          <a:xfrm>
            <a:off x="17535105" y="9570314"/>
            <a:ext cx="6542540" cy="2241063"/>
          </a:xfrm>
          <a:prstGeom prst="rect">
            <a:avLst/>
          </a:prstGeom>
        </p:spPr>
        <p:txBody>
          <a:bodyPr wrap="square">
            <a:spAutoFit/>
          </a:bodyPr>
          <a:lstStyle/>
          <a:p>
            <a:pPr marL="342900" indent="-342900" algn="l">
              <a:lnSpc>
                <a:spcPct val="150000"/>
              </a:lnSpc>
              <a:buFont typeface="Arial" panose="020B0604020202020204" pitchFamily="34" charset="0"/>
              <a:buChar char="•"/>
            </a:pPr>
            <a:r>
              <a:rPr lang="en-US" sz="2400" dirty="0">
                <a:solidFill>
                  <a:schemeClr val="accent5">
                    <a:lumMod val="75000"/>
                  </a:schemeClr>
                </a:solidFill>
                <a:latin typeface="Georgia" panose="02040502050405020303" pitchFamily="18" charset="0"/>
              </a:rPr>
              <a:t>AKTIVITĀTES UN UZDEVUMI</a:t>
            </a:r>
          </a:p>
          <a:p>
            <a:pPr marL="342900" indent="-342900" algn="l">
              <a:lnSpc>
                <a:spcPct val="150000"/>
              </a:lnSpc>
              <a:buFont typeface="Arial" panose="020B0604020202020204" pitchFamily="34" charset="0"/>
              <a:buChar char="•"/>
            </a:pPr>
            <a:r>
              <a:rPr lang="en-US" sz="2400" dirty="0">
                <a:solidFill>
                  <a:schemeClr val="accent5">
                    <a:lumMod val="75000"/>
                  </a:schemeClr>
                </a:solidFill>
                <a:latin typeface="Georgia" panose="02040502050405020303" pitchFamily="18" charset="0"/>
              </a:rPr>
              <a:t>RESURSI</a:t>
            </a:r>
          </a:p>
          <a:p>
            <a:pPr marL="342900" indent="-342900" algn="l">
              <a:lnSpc>
                <a:spcPct val="150000"/>
              </a:lnSpc>
              <a:buFont typeface="Arial" panose="020B0604020202020204" pitchFamily="34" charset="0"/>
              <a:buChar char="•"/>
            </a:pPr>
            <a:r>
              <a:rPr lang="en-US" sz="2400" dirty="0">
                <a:solidFill>
                  <a:schemeClr val="accent5">
                    <a:lumMod val="75000"/>
                  </a:schemeClr>
                </a:solidFill>
                <a:latin typeface="Georgia" panose="02040502050405020303" pitchFamily="18" charset="0"/>
              </a:rPr>
              <a:t>ANALĪZES MONITORINGS UN METODIKA</a:t>
            </a:r>
          </a:p>
        </p:txBody>
      </p:sp>
      <p:sp>
        <p:nvSpPr>
          <p:cNvPr id="16" name="Rectangle 67">
            <a:extLst>
              <a:ext uri="{FF2B5EF4-FFF2-40B4-BE49-F238E27FC236}">
                <a16:creationId xmlns:a16="http://schemas.microsoft.com/office/drawing/2014/main" id="{01A729DD-7EE9-3113-A908-DB2E34F2B9F8}"/>
              </a:ext>
            </a:extLst>
          </p:cNvPr>
          <p:cNvSpPr/>
          <p:nvPr/>
        </p:nvSpPr>
        <p:spPr>
          <a:xfrm>
            <a:off x="1473259" y="5538901"/>
            <a:ext cx="6542540" cy="1133067"/>
          </a:xfrm>
          <a:prstGeom prst="rect">
            <a:avLst/>
          </a:prstGeom>
        </p:spPr>
        <p:txBody>
          <a:bodyPr wrap="square">
            <a:spAutoFit/>
          </a:bodyPr>
          <a:lstStyle/>
          <a:p>
            <a:pPr algn="l">
              <a:lnSpc>
                <a:spcPct val="150000"/>
              </a:lnSpc>
            </a:pPr>
            <a:r>
              <a:rPr lang="en-US" sz="2400" dirty="0">
                <a:solidFill>
                  <a:schemeClr val="accent5">
                    <a:lumMod val="75000"/>
                  </a:schemeClr>
                </a:solidFill>
                <a:latin typeface="Georgia" panose="02040502050405020303" pitchFamily="18" charset="0"/>
              </a:rPr>
              <a:t>LAI NODROŠINĀTU PROJEKTA ILGTSPĒJĪBU</a:t>
            </a:r>
          </a:p>
        </p:txBody>
      </p:sp>
      <p:sp>
        <p:nvSpPr>
          <p:cNvPr id="17" name="Rectangle 67">
            <a:extLst>
              <a:ext uri="{FF2B5EF4-FFF2-40B4-BE49-F238E27FC236}">
                <a16:creationId xmlns:a16="http://schemas.microsoft.com/office/drawing/2014/main" id="{818387BD-5D66-E23E-3190-56900BCD3BDA}"/>
              </a:ext>
            </a:extLst>
          </p:cNvPr>
          <p:cNvSpPr/>
          <p:nvPr/>
        </p:nvSpPr>
        <p:spPr>
          <a:xfrm>
            <a:off x="1477317" y="9677976"/>
            <a:ext cx="6542540" cy="1687065"/>
          </a:xfrm>
          <a:prstGeom prst="rect">
            <a:avLst/>
          </a:prstGeom>
        </p:spPr>
        <p:txBody>
          <a:bodyPr wrap="square">
            <a:spAutoFit/>
          </a:bodyPr>
          <a:lstStyle/>
          <a:p>
            <a:pPr algn="l">
              <a:lnSpc>
                <a:spcPct val="150000"/>
              </a:lnSpc>
            </a:pPr>
            <a:r>
              <a:rPr lang="en-US" sz="2400" dirty="0">
                <a:solidFill>
                  <a:schemeClr val="accent5">
                    <a:lumMod val="75000"/>
                  </a:schemeClr>
                </a:solidFill>
                <a:latin typeface="Georgia" panose="02040502050405020303" pitchFamily="18" charset="0"/>
              </a:rPr>
              <a:t>VEICINĀT IZGLĪTĪBAS DARBĪBAS UZLABOŠANU UN ILGTSPĒJĪGU IZAUGSMI</a:t>
            </a:r>
          </a:p>
          <a:p>
            <a:pPr>
              <a:lnSpc>
                <a:spcPct val="150000"/>
              </a:lnSpc>
            </a:pPr>
            <a:endParaRPr lang="en-US" sz="2400" dirty="0">
              <a:solidFill>
                <a:schemeClr val="accent5">
                  <a:lumMod val="75000"/>
                </a:schemeClr>
              </a:solidFill>
              <a:latin typeface="Georgia" panose="02040502050405020303" pitchFamily="18" charset="0"/>
            </a:endParaRPr>
          </a:p>
        </p:txBody>
      </p:sp>
      <p:pic>
        <p:nvPicPr>
          <p:cNvPr id="2" name="Picture 2" descr="RĪGAS DOMES IZGLĪTĪBAS, KULTŪRAS UN SPORTA DEPARTAMENTS">
            <a:extLst>
              <a:ext uri="{FF2B5EF4-FFF2-40B4-BE49-F238E27FC236}">
                <a16:creationId xmlns:a16="http://schemas.microsoft.com/office/drawing/2014/main" id="{7B9B7E17-E28B-2502-E264-044303C6C56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512" y="11779325"/>
            <a:ext cx="2940030" cy="16777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8AD8C7-FC87-8750-45C1-C1C71AB1D58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576797" y="11689791"/>
            <a:ext cx="3422452" cy="1767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05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 y="1710765"/>
            <a:ext cx="24422131" cy="11153986"/>
            <a:chOff x="67" y="1710765"/>
            <a:chExt cx="24422131" cy="11153986"/>
          </a:xfrm>
        </p:grpSpPr>
        <p:sp>
          <p:nvSpPr>
            <p:cNvPr id="14" name="TextBox 13"/>
            <p:cNvSpPr txBox="1"/>
            <p:nvPr/>
          </p:nvSpPr>
          <p:spPr>
            <a:xfrm>
              <a:off x="4342180" y="4841769"/>
              <a:ext cx="15702815" cy="4543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spcBef>
                  <a:spcPts val="422"/>
                </a:spcBef>
              </a:pPr>
              <a:r>
                <a:rPr lang="lv-LV" sz="4000" spc="600" dirty="0">
                  <a:solidFill>
                    <a:schemeClr val="accent2"/>
                  </a:solidFill>
                  <a:latin typeface="Verdana"/>
                  <a:cs typeface="Verdana"/>
                </a:rPr>
                <a:t>Izglītības kvalitātes valsts dienesta</a:t>
              </a:r>
            </a:p>
            <a:p>
              <a:pPr>
                <a:spcBef>
                  <a:spcPts val="422"/>
                </a:spcBef>
              </a:pPr>
              <a:r>
                <a:rPr lang="lv-LV" sz="4000" spc="600" dirty="0">
                  <a:solidFill>
                    <a:schemeClr val="accent2"/>
                  </a:solidFill>
                  <a:latin typeface="Verdana"/>
                  <a:cs typeface="Verdana"/>
                </a:rPr>
                <a:t>Eiropas Sociālā fonda</a:t>
              </a:r>
            </a:p>
            <a:p>
              <a:pPr>
                <a:spcBef>
                  <a:spcPts val="422"/>
                </a:spcBef>
              </a:pPr>
              <a:r>
                <a:rPr lang="lv-LV" sz="4000" spc="600" dirty="0">
                  <a:solidFill>
                    <a:schemeClr val="accent2"/>
                  </a:solidFill>
                  <a:latin typeface="Verdana"/>
                  <a:cs typeface="Verdana"/>
                </a:rPr>
                <a:t>projekts Nr. 8.3.4.0/16/|/001</a:t>
              </a:r>
            </a:p>
            <a:p>
              <a:pPr>
                <a:lnSpc>
                  <a:spcPct val="150000"/>
                </a:lnSpc>
                <a:spcBef>
                  <a:spcPts val="422"/>
                </a:spcBef>
              </a:pPr>
              <a:r>
                <a:rPr lang="lv-LV" sz="4000" b="1" spc="600" dirty="0">
                  <a:solidFill>
                    <a:schemeClr val="tx2"/>
                  </a:solidFill>
                  <a:latin typeface="Verdana"/>
                  <a:cs typeface="Verdana"/>
                </a:rPr>
                <a:t>“ATBALSTS PRIEKŠLAICĪGAS MĀCĪBU</a:t>
              </a:r>
            </a:p>
            <a:p>
              <a:pPr>
                <a:lnSpc>
                  <a:spcPct val="150000"/>
                </a:lnSpc>
              </a:pPr>
              <a:r>
                <a:rPr lang="lv-LV" sz="4000" b="1" spc="600" dirty="0">
                  <a:solidFill>
                    <a:schemeClr val="tx2"/>
                  </a:solidFill>
                  <a:latin typeface="Verdana"/>
                  <a:cs typeface="Verdana"/>
                </a:rPr>
                <a:t>PĀRTRAUKŠANAS SAMAZINĀŠANAI”</a:t>
              </a:r>
            </a:p>
            <a:p>
              <a:r>
                <a:rPr lang="lv-LV" sz="4000" dirty="0">
                  <a:latin typeface="Verdana"/>
                  <a:cs typeface="Verdana"/>
                </a:rPr>
                <a:t> </a:t>
              </a:r>
            </a:p>
          </p:txBody>
        </p:sp>
        <p:pic>
          <p:nvPicPr>
            <p:cNvPr id="4" name="Picture 3"/>
            <p:cNvPicPr>
              <a:picLocks noChangeAspect="1"/>
            </p:cNvPicPr>
            <p:nvPr/>
          </p:nvPicPr>
          <p:blipFill>
            <a:blip r:embed="rId2"/>
            <a:stretch>
              <a:fillRect/>
            </a:stretch>
          </p:blipFill>
          <p:spPr>
            <a:xfrm>
              <a:off x="9773768" y="1710765"/>
              <a:ext cx="5105400" cy="2273300"/>
            </a:xfrm>
            <a:prstGeom prst="rect">
              <a:avLst/>
            </a:prstGeom>
          </p:spPr>
        </p:pic>
        <p:grpSp>
          <p:nvGrpSpPr>
            <p:cNvPr id="2" name="Group 1"/>
            <p:cNvGrpSpPr/>
            <p:nvPr/>
          </p:nvGrpSpPr>
          <p:grpSpPr>
            <a:xfrm>
              <a:off x="67" y="6791344"/>
              <a:ext cx="24422131" cy="151877"/>
              <a:chOff x="67" y="6791344"/>
              <a:chExt cx="24422131" cy="151877"/>
            </a:xfrm>
          </p:grpSpPr>
          <p:pic>
            <p:nvPicPr>
              <p:cNvPr id="10" name="Picture 9"/>
              <p:cNvPicPr>
                <a:picLocks/>
              </p:cNvPicPr>
              <p:nvPr/>
            </p:nvPicPr>
            <p:blipFill>
              <a:blip r:embed="rId3"/>
              <a:stretch>
                <a:fillRect/>
              </a:stretch>
            </p:blipFill>
            <p:spPr>
              <a:xfrm>
                <a:off x="21789354" y="6791344"/>
                <a:ext cx="2632844" cy="151877"/>
              </a:xfrm>
              <a:prstGeom prst="rect">
                <a:avLst/>
              </a:prstGeom>
            </p:spPr>
          </p:pic>
          <p:pic>
            <p:nvPicPr>
              <p:cNvPr id="9" name="Picture 8"/>
              <p:cNvPicPr>
                <a:picLocks/>
              </p:cNvPicPr>
              <p:nvPr/>
            </p:nvPicPr>
            <p:blipFill>
              <a:blip r:embed="rId3"/>
              <a:stretch>
                <a:fillRect/>
              </a:stretch>
            </p:blipFill>
            <p:spPr>
              <a:xfrm>
                <a:off x="67" y="6791344"/>
                <a:ext cx="2632844" cy="151877"/>
              </a:xfrm>
              <a:prstGeom prst="rect">
                <a:avLst/>
              </a:prstGeom>
            </p:spPr>
          </p:pic>
        </p:grpSp>
        <p:sp>
          <p:nvSpPr>
            <p:cNvPr id="13" name="TextBox 12"/>
            <p:cNvSpPr txBox="1"/>
            <p:nvPr/>
          </p:nvSpPr>
          <p:spPr>
            <a:xfrm>
              <a:off x="9008206" y="12115511"/>
              <a:ext cx="6370762" cy="7492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lv-LV" sz="4400" spc="600" dirty="0">
                  <a:solidFill>
                    <a:schemeClr val="tx2"/>
                  </a:solidFill>
                  <a:latin typeface="Verdana"/>
                  <a:cs typeface="Verdana"/>
                </a:rPr>
                <a:t>www.pumpurs.lv</a:t>
              </a:r>
            </a:p>
          </p:txBody>
        </p:sp>
      </p:grpSp>
      <p:sp>
        <p:nvSpPr>
          <p:cNvPr id="11" name="Rectangle 10"/>
          <p:cNvSpPr/>
          <p:nvPr/>
        </p:nvSpPr>
        <p:spPr>
          <a:xfrm>
            <a:off x="1246909" y="8806538"/>
            <a:ext cx="21858867" cy="2872581"/>
          </a:xfrm>
          <a:prstGeom prst="rect">
            <a:avLst/>
          </a:prstGeom>
          <a:solidFill>
            <a:schemeClr val="bg1">
              <a:alpha val="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lv-LV" sz="3600" b="1" i="1" u="none" strike="noStrike" cap="none" spc="0" normalizeH="0" baseline="0" dirty="0">
                <a:ln>
                  <a:noFill/>
                </a:ln>
                <a:solidFill>
                  <a:srgbClr val="000000"/>
                </a:solidFill>
                <a:effectLst>
                  <a:outerShdw blurRad="38100" dist="38100" dir="2700000" algn="tl">
                    <a:srgbClr val="000000">
                      <a:alpha val="43137"/>
                    </a:srgbClr>
                  </a:outerShdw>
                </a:effectLst>
                <a:uFillTx/>
                <a:latin typeface="Helvetica Neue Medium"/>
                <a:ea typeface="Helvetica Neue Medium"/>
                <a:cs typeface="Helvetica Neue Medium"/>
                <a:sym typeface="Helvetica Neue Medium"/>
              </a:rPr>
              <a:t>Rīgas domes Izglītības, kultūras un sporta departamenta</a:t>
            </a:r>
          </a:p>
          <a:p>
            <a:pPr marL="0" marR="0" indent="0" algn="ctr" defTabSz="584200" rtl="0" fontAlgn="auto" latinLnBrk="0" hangingPunct="0">
              <a:lnSpc>
                <a:spcPct val="100000"/>
              </a:lnSpc>
              <a:spcBef>
                <a:spcPts val="0"/>
              </a:spcBef>
              <a:spcAft>
                <a:spcPts val="0"/>
              </a:spcAft>
              <a:buClrTx/>
              <a:buSzTx/>
              <a:buFontTx/>
              <a:buNone/>
              <a:tabLst/>
            </a:pPr>
            <a:r>
              <a:rPr lang="lv-LV" sz="3600" b="1" i="1" dirty="0">
                <a:effectLst>
                  <a:outerShdw blurRad="38100" dist="38100" dir="2700000" algn="tl">
                    <a:srgbClr val="000000">
                      <a:alpha val="43137"/>
                    </a:srgbClr>
                  </a:outerShdw>
                </a:effectLst>
              </a:rPr>
              <a:t>Izglītības pārvaldes Vispārējās izglītības skolu nodaļas vadītāja,</a:t>
            </a:r>
            <a:endParaRPr kumimoji="0" lang="lv-LV" sz="3600" b="1" i="1" u="none" strike="noStrike" cap="none" spc="0" normalizeH="0" baseline="0" dirty="0">
              <a:ln>
                <a:noFill/>
              </a:ln>
              <a:solidFill>
                <a:srgbClr val="000000"/>
              </a:solidFill>
              <a:effectLst>
                <a:outerShdw blurRad="38100" dist="38100" dir="2700000" algn="tl">
                  <a:srgbClr val="000000">
                    <a:alpha val="43137"/>
                  </a:srgbClr>
                </a:outerShdw>
              </a:effectLst>
              <a:uFillTx/>
              <a:latin typeface="Helvetica Neue Medium"/>
              <a:ea typeface="Helvetica Neue Medium"/>
              <a:cs typeface="Helvetica Neue Medium"/>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endParaRPr kumimoji="0" lang="lv-LV" sz="3600" b="1" i="1" u="none" strike="noStrike" cap="none" spc="0" normalizeH="0" baseline="0" dirty="0">
              <a:ln>
                <a:noFill/>
              </a:ln>
              <a:solidFill>
                <a:srgbClr val="000000"/>
              </a:solidFill>
              <a:effectLst>
                <a:outerShdw blurRad="38100" dist="38100" dir="2700000" algn="tl">
                  <a:srgbClr val="000000">
                    <a:alpha val="43137"/>
                  </a:srgbClr>
                </a:outerShdw>
              </a:effectLst>
              <a:uFillTx/>
              <a:latin typeface="Helvetica Neue Medium"/>
              <a:ea typeface="Helvetica Neue Medium"/>
              <a:cs typeface="Helvetica Neue Medium"/>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r>
              <a:rPr kumimoji="0" lang="lv-LV" sz="3600" b="1" i="1" u="none" strike="noStrike" cap="none" spc="0" normalizeH="0" baseline="0" dirty="0">
                <a:ln>
                  <a:noFill/>
                </a:ln>
                <a:solidFill>
                  <a:srgbClr val="000000"/>
                </a:solidFill>
                <a:effectLst>
                  <a:outerShdw blurRad="38100" dist="38100" dir="2700000" algn="tl">
                    <a:srgbClr val="000000">
                      <a:alpha val="43137"/>
                    </a:srgbClr>
                  </a:outerShdw>
                </a:effectLst>
                <a:uFillTx/>
                <a:latin typeface="Helvetica Neue Medium"/>
                <a:ea typeface="Helvetica Neue Medium"/>
                <a:cs typeface="Helvetica Neue Medium"/>
                <a:sym typeface="Helvetica Neue Medium"/>
              </a:rPr>
              <a:t>Projekta koordinatore Rīgas </a:t>
            </a:r>
            <a:r>
              <a:rPr kumimoji="0" lang="lv-LV" sz="3600" b="1" i="1" u="none" strike="noStrike" cap="none" spc="0" normalizeH="0" baseline="0" dirty="0" err="1">
                <a:ln>
                  <a:noFill/>
                </a:ln>
                <a:solidFill>
                  <a:srgbClr val="000000"/>
                </a:solidFill>
                <a:effectLst>
                  <a:outerShdw blurRad="38100" dist="38100" dir="2700000" algn="tl">
                    <a:srgbClr val="000000">
                      <a:alpha val="43137"/>
                    </a:srgbClr>
                  </a:outerShdw>
                </a:effectLst>
                <a:uFillTx/>
                <a:latin typeface="Helvetica Neue Medium"/>
                <a:ea typeface="Helvetica Neue Medium"/>
                <a:cs typeface="Helvetica Neue Medium"/>
                <a:sym typeface="Helvetica Neue Medium"/>
              </a:rPr>
              <a:t>valstspilsētas</a:t>
            </a:r>
            <a:r>
              <a:rPr kumimoji="0" lang="lv-LV" sz="3600" b="1" i="1" u="none" strike="noStrike" cap="none" spc="0" normalizeH="0" baseline="0" dirty="0">
                <a:ln>
                  <a:noFill/>
                </a:ln>
                <a:solidFill>
                  <a:srgbClr val="000000"/>
                </a:solidFill>
                <a:effectLst>
                  <a:outerShdw blurRad="38100" dist="38100" dir="2700000" algn="tl">
                    <a:srgbClr val="000000">
                      <a:alpha val="43137"/>
                    </a:srgbClr>
                  </a:outerShdw>
                </a:effectLst>
                <a:uFillTx/>
                <a:latin typeface="Helvetica Neue Medium"/>
                <a:ea typeface="Helvetica Neue Medium"/>
                <a:cs typeface="Helvetica Neue Medium"/>
                <a:sym typeface="Helvetica Neue Medium"/>
              </a:rPr>
              <a:t> pašvaldībā</a:t>
            </a:r>
          </a:p>
          <a:p>
            <a:pPr marL="0" marR="0" indent="0" algn="ctr" defTabSz="584200" rtl="0" fontAlgn="auto" latinLnBrk="0" hangingPunct="0">
              <a:lnSpc>
                <a:spcPct val="100000"/>
              </a:lnSpc>
              <a:spcBef>
                <a:spcPts val="0"/>
              </a:spcBef>
              <a:spcAft>
                <a:spcPts val="0"/>
              </a:spcAft>
              <a:buClrTx/>
              <a:buSzTx/>
              <a:buFontTx/>
              <a:buNone/>
              <a:tabLst/>
            </a:pPr>
            <a:r>
              <a:rPr lang="lv-LV" sz="3600" b="1" i="1" dirty="0">
                <a:effectLst>
                  <a:outerShdw blurRad="38100" dist="38100" dir="2700000" algn="tl">
                    <a:srgbClr val="000000">
                      <a:alpha val="43137"/>
                    </a:srgbClr>
                  </a:outerShdw>
                </a:effectLst>
              </a:rPr>
              <a:t>Anita Pēterkopa</a:t>
            </a:r>
            <a:r>
              <a:rPr kumimoji="0" lang="lv-LV" sz="3600" b="1" i="1" u="none" strike="noStrike" cap="none" spc="0" normalizeH="0" baseline="0" dirty="0">
                <a:ln>
                  <a:noFill/>
                </a:ln>
                <a:solidFill>
                  <a:srgbClr val="000000"/>
                </a:solidFill>
                <a:effectLst>
                  <a:outerShdw blurRad="38100" dist="38100" dir="2700000" algn="tl">
                    <a:srgbClr val="000000">
                      <a:alpha val="43137"/>
                    </a:srgbClr>
                  </a:outerShdw>
                </a:effectLst>
                <a:uFillTx/>
                <a:latin typeface="Helvetica Neue Medium"/>
                <a:ea typeface="Helvetica Neue Medium"/>
                <a:cs typeface="Helvetica Neue Medium"/>
                <a:sym typeface="Helvetica Neue Medium"/>
              </a:rPr>
              <a:t> </a:t>
            </a:r>
            <a:endParaRPr kumimoji="0" lang="en-US" sz="3600" b="1" i="1" u="none" strike="noStrike" cap="none" spc="0" normalizeH="0" baseline="0" dirty="0">
              <a:ln>
                <a:noFill/>
              </a:ln>
              <a:solidFill>
                <a:srgbClr val="000000"/>
              </a:solidFill>
              <a:effectLst>
                <a:outerShdw blurRad="38100" dist="38100" dir="2700000" algn="tl">
                  <a:srgbClr val="000000">
                    <a:alpha val="43137"/>
                  </a:srgbClr>
                </a:outerShdw>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334191" y="6355163"/>
            <a:ext cx="6807958" cy="7184381"/>
          </a:xfrm>
          <a:prstGeom prst="rect">
            <a:avLst/>
          </a:prstGeom>
          <a:gradFill flip="none" rotWithShape="1">
            <a:gsLst>
              <a:gs pos="0">
                <a:schemeClr val="accent2"/>
              </a:gs>
              <a:gs pos="100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dirty="0">
              <a:latin typeface="+mj-lt"/>
            </a:endParaRPr>
          </a:p>
        </p:txBody>
      </p:sp>
      <p:sp>
        <p:nvSpPr>
          <p:cNvPr id="12" name="Rectangle 11"/>
          <p:cNvSpPr/>
          <p:nvPr/>
        </p:nvSpPr>
        <p:spPr>
          <a:xfrm>
            <a:off x="21640286" y="1"/>
            <a:ext cx="1474414" cy="2097742"/>
          </a:xfrm>
          <a:prstGeom prst="rect">
            <a:avLst/>
          </a:prstGeom>
          <a:gradFill flip="none" rotWithShape="1">
            <a:gsLst>
              <a:gs pos="0">
                <a:schemeClr val="accent2"/>
              </a:gs>
              <a:gs pos="100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dirty="0">
              <a:latin typeface="+mj-lt"/>
            </a:endParaRPr>
          </a:p>
        </p:txBody>
      </p:sp>
      <p:sp>
        <p:nvSpPr>
          <p:cNvPr id="13" name="TextBox 12"/>
          <p:cNvSpPr txBox="1"/>
          <p:nvPr/>
        </p:nvSpPr>
        <p:spPr>
          <a:xfrm>
            <a:off x="17482148" y="6466497"/>
            <a:ext cx="6227823" cy="5520229"/>
          </a:xfrm>
          <a:prstGeom prst="rect">
            <a:avLst/>
          </a:prstGeom>
          <a:noFill/>
        </p:spPr>
        <p:txBody>
          <a:bodyPr wrap="square" rtlCol="0">
            <a:spAutoFit/>
          </a:bodyPr>
          <a:lstStyle/>
          <a:p>
            <a:pPr algn="l">
              <a:lnSpc>
                <a:spcPct val="150000"/>
              </a:lnSpc>
            </a:pPr>
            <a:r>
              <a:rPr lang="lv-LV" sz="4000" b="1" dirty="0">
                <a:solidFill>
                  <a:schemeClr val="bg1"/>
                </a:solidFill>
                <a:latin typeface="Georgia" panose="02040502050405020303" pitchFamily="18" charset="0"/>
                <a:cs typeface="Aharoni" panose="02010803020104030203" pitchFamily="2" charset="-79"/>
              </a:rPr>
              <a:t>1.Individuālais atbalsts izglītojamajiem</a:t>
            </a:r>
          </a:p>
          <a:p>
            <a:pPr algn="l">
              <a:lnSpc>
                <a:spcPct val="150000"/>
              </a:lnSpc>
            </a:pPr>
            <a:r>
              <a:rPr lang="lv-LV" sz="4000" b="1" dirty="0">
                <a:solidFill>
                  <a:schemeClr val="bg1"/>
                </a:solidFill>
                <a:latin typeface="Georgia" panose="02040502050405020303" pitchFamily="18" charset="0"/>
                <a:cs typeface="Aharoni" panose="02010803020104030203" pitchFamily="2" charset="-79"/>
              </a:rPr>
              <a:t>2.Pedagogu profesionālā pilnveide</a:t>
            </a:r>
          </a:p>
          <a:p>
            <a:pPr algn="l">
              <a:lnSpc>
                <a:spcPct val="150000"/>
              </a:lnSpc>
            </a:pPr>
            <a:r>
              <a:rPr lang="lv-LV" sz="4000" b="1" dirty="0">
                <a:solidFill>
                  <a:schemeClr val="bg1"/>
                </a:solidFill>
                <a:latin typeface="Georgia" panose="02040502050405020303" pitchFamily="18" charset="0"/>
                <a:cs typeface="Aharoni" panose="02010803020104030203" pitchFamily="2" charset="-79"/>
              </a:rPr>
              <a:t>3.Jaunatnes iniciatīvu projekti</a:t>
            </a:r>
            <a:endParaRPr lang="en-US" sz="4000" b="1" dirty="0">
              <a:solidFill>
                <a:schemeClr val="bg1"/>
              </a:solidFill>
              <a:latin typeface="Georgia" panose="02040502050405020303" pitchFamily="18" charset="0"/>
              <a:cs typeface="Aharoni" panose="02010803020104030203" pitchFamily="2" charset="-79"/>
            </a:endParaRPr>
          </a:p>
        </p:txBody>
      </p:sp>
      <p:sp>
        <p:nvSpPr>
          <p:cNvPr id="20" name="TextBox 19">
            <a:extLst>
              <a:ext uri="{FF2B5EF4-FFF2-40B4-BE49-F238E27FC236}">
                <a16:creationId xmlns:a16="http://schemas.microsoft.com/office/drawing/2014/main" id="{BD4D0D1B-7B33-4B1B-BDEE-D527DBB5C60A}"/>
              </a:ext>
            </a:extLst>
          </p:cNvPr>
          <p:cNvSpPr txBox="1"/>
          <p:nvPr/>
        </p:nvSpPr>
        <p:spPr>
          <a:xfrm>
            <a:off x="452107" y="520971"/>
            <a:ext cx="14883898" cy="2862322"/>
          </a:xfrm>
          <a:prstGeom prst="rect">
            <a:avLst/>
          </a:prstGeom>
          <a:noFill/>
        </p:spPr>
        <p:txBody>
          <a:bodyPr wrap="square" rtlCol="0">
            <a:spAutoFit/>
          </a:bodyPr>
          <a:lstStyle/>
          <a:p>
            <a:pPr>
              <a:spcBef>
                <a:spcPts val="800"/>
              </a:spcBef>
            </a:pPr>
            <a:r>
              <a:rPr lang="en-US" altLang="zh-CN" sz="6000" b="1" dirty="0">
                <a:solidFill>
                  <a:schemeClr val="accent3"/>
                </a:solidFill>
                <a:latin typeface="Georgia" panose="02040502050405020303" pitchFamily="18" charset="0"/>
                <a:ea typeface="Roboto" panose="02000000000000000000" pitchFamily="2" charset="0"/>
                <a:cs typeface="Lato" panose="020F0502020204030203" pitchFamily="34" charset="0"/>
              </a:rPr>
              <a:t>ESF </a:t>
            </a:r>
            <a:r>
              <a:rPr lang="en-US" altLang="zh-CN" sz="6000" b="1" dirty="0" err="1">
                <a:solidFill>
                  <a:schemeClr val="accent3"/>
                </a:solidFill>
                <a:latin typeface="Georgia" panose="02040502050405020303" pitchFamily="18" charset="0"/>
                <a:ea typeface="Roboto" panose="02000000000000000000" pitchFamily="2" charset="0"/>
                <a:cs typeface="Lato" panose="020F0502020204030203" pitchFamily="34" charset="0"/>
              </a:rPr>
              <a:t>projekt</a:t>
            </a:r>
            <a:r>
              <a:rPr lang="lv-LV" altLang="zh-CN" sz="6000" b="1" dirty="0">
                <a:solidFill>
                  <a:schemeClr val="accent3"/>
                </a:solidFill>
                <a:latin typeface="Georgia" panose="02040502050405020303" pitchFamily="18" charset="0"/>
                <a:ea typeface="Roboto" panose="02000000000000000000" pitchFamily="2" charset="0"/>
                <a:cs typeface="Lato" panose="020F0502020204030203" pitchFamily="34" charset="0"/>
              </a:rPr>
              <a:t>s</a:t>
            </a:r>
            <a:r>
              <a:rPr lang="en-US" altLang="zh-CN" sz="60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6000" b="1" dirty="0" err="1">
                <a:solidFill>
                  <a:schemeClr val="accent3"/>
                </a:solidFill>
                <a:latin typeface="Georgia" panose="02040502050405020303" pitchFamily="18" charset="0"/>
                <a:ea typeface="Roboto" panose="02000000000000000000" pitchFamily="2" charset="0"/>
                <a:cs typeface="Lato" panose="020F0502020204030203" pitchFamily="34" charset="0"/>
              </a:rPr>
              <a:t>Atbalsts</a:t>
            </a:r>
            <a:r>
              <a:rPr lang="en-US" altLang="zh-CN" sz="60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6000" b="1" dirty="0" err="1">
                <a:solidFill>
                  <a:schemeClr val="accent3"/>
                </a:solidFill>
                <a:latin typeface="Georgia" panose="02040502050405020303" pitchFamily="18" charset="0"/>
                <a:ea typeface="Roboto" panose="02000000000000000000" pitchFamily="2" charset="0"/>
                <a:cs typeface="Lato" panose="020F0502020204030203" pitchFamily="34" charset="0"/>
              </a:rPr>
              <a:t>priekšlaicīgas</a:t>
            </a:r>
            <a:r>
              <a:rPr lang="en-US" altLang="zh-CN" sz="60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6000" b="1" dirty="0" err="1">
                <a:solidFill>
                  <a:schemeClr val="accent3"/>
                </a:solidFill>
                <a:latin typeface="Georgia" panose="02040502050405020303" pitchFamily="18" charset="0"/>
                <a:ea typeface="Roboto" panose="02000000000000000000" pitchFamily="2" charset="0"/>
                <a:cs typeface="Lato" panose="020F0502020204030203" pitchFamily="34" charset="0"/>
              </a:rPr>
              <a:t>mācību</a:t>
            </a:r>
            <a:r>
              <a:rPr lang="en-US" altLang="zh-CN" sz="60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6000" b="1" dirty="0" err="1">
                <a:solidFill>
                  <a:schemeClr val="accent3"/>
                </a:solidFill>
                <a:latin typeface="Georgia" panose="02040502050405020303" pitchFamily="18" charset="0"/>
                <a:ea typeface="Roboto" panose="02000000000000000000" pitchFamily="2" charset="0"/>
                <a:cs typeface="Lato" panose="020F0502020204030203" pitchFamily="34" charset="0"/>
              </a:rPr>
              <a:t>pārtraukšanas</a:t>
            </a:r>
            <a:r>
              <a:rPr lang="en-US" altLang="zh-CN" sz="60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6000" b="1" dirty="0" err="1">
                <a:solidFill>
                  <a:schemeClr val="accent3"/>
                </a:solidFill>
                <a:latin typeface="Georgia" panose="02040502050405020303" pitchFamily="18" charset="0"/>
                <a:ea typeface="Roboto" panose="02000000000000000000" pitchFamily="2" charset="0"/>
                <a:cs typeface="Lato" panose="020F0502020204030203" pitchFamily="34" charset="0"/>
              </a:rPr>
              <a:t>samazināšanai</a:t>
            </a:r>
            <a:r>
              <a:rPr lang="en-US" altLang="zh-CN" sz="60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p>
        </p:txBody>
      </p:sp>
      <p:sp>
        <p:nvSpPr>
          <p:cNvPr id="21" name="Rectangle 20"/>
          <p:cNvSpPr/>
          <p:nvPr/>
        </p:nvSpPr>
        <p:spPr>
          <a:xfrm>
            <a:off x="287723" y="3839895"/>
            <a:ext cx="4918334" cy="584775"/>
          </a:xfrm>
          <a:prstGeom prst="rect">
            <a:avLst/>
          </a:prstGeom>
        </p:spPr>
        <p:txBody>
          <a:bodyPr wrap="none">
            <a:spAutoFit/>
          </a:bodyPr>
          <a:lstStyle/>
          <a:p>
            <a:pPr>
              <a:spcBef>
                <a:spcPts val="1600"/>
              </a:spcBef>
            </a:pPr>
            <a:r>
              <a:rPr lang="en-US" altLang="zh-CN" sz="3200" b="1" spc="400" dirty="0">
                <a:solidFill>
                  <a:schemeClr val="accent2"/>
                </a:solidFill>
                <a:latin typeface="Georgia" panose="02040502050405020303" pitchFamily="18" charset="0"/>
                <a:ea typeface="Roboto" panose="02000000000000000000" pitchFamily="2" charset="0"/>
                <a:cs typeface="Lato" panose="020F0502020204030203" pitchFamily="34" charset="0"/>
              </a:rPr>
              <a:t>10/2017 – 12/2023</a:t>
            </a:r>
          </a:p>
        </p:txBody>
      </p:sp>
      <p:sp>
        <p:nvSpPr>
          <p:cNvPr id="22" name="Rectangle 21"/>
          <p:cNvSpPr/>
          <p:nvPr/>
        </p:nvSpPr>
        <p:spPr>
          <a:xfrm>
            <a:off x="538610" y="5075399"/>
            <a:ext cx="1655794" cy="1391098"/>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0" dirty="0">
              <a:latin typeface="+mj-lt"/>
            </a:endParaRPr>
          </a:p>
        </p:txBody>
      </p:sp>
      <p:sp>
        <p:nvSpPr>
          <p:cNvPr id="28" name="TextBox 27"/>
          <p:cNvSpPr txBox="1"/>
          <p:nvPr/>
        </p:nvSpPr>
        <p:spPr>
          <a:xfrm>
            <a:off x="2642917" y="4865146"/>
            <a:ext cx="7461856" cy="584775"/>
          </a:xfrm>
          <a:prstGeom prst="rect">
            <a:avLst/>
          </a:prstGeom>
          <a:noFill/>
        </p:spPr>
        <p:txBody>
          <a:bodyPr wrap="square" rtlCol="0" anchor="ctr">
            <a:spAutoFit/>
          </a:bodyPr>
          <a:lstStyle/>
          <a:p>
            <a:r>
              <a:rPr lang="en-US" sz="3200" b="1" u="sng" dirty="0">
                <a:latin typeface="Georgia" panose="02040502050405020303" pitchFamily="18" charset="0"/>
              </a:rPr>
              <a:t>25 560 </a:t>
            </a:r>
            <a:r>
              <a:rPr lang="lv-LV" sz="3200" b="1" dirty="0">
                <a:latin typeface="Georgia" panose="02040502050405020303" pitchFamily="18" charset="0"/>
              </a:rPr>
              <a:t>individuālie atbalsta plāni</a:t>
            </a:r>
            <a:endParaRPr lang="en-US" sz="3200" b="1" dirty="0">
              <a:latin typeface="Georgia" panose="02040502050405020303" pitchFamily="18" charset="0"/>
            </a:endParaRPr>
          </a:p>
        </p:txBody>
      </p:sp>
      <p:pic>
        <p:nvPicPr>
          <p:cNvPr id="7" name="Attēls 6" descr="Attēls, kurā ir logotips, grafika, fonts, auglis">
            <a:extLst>
              <a:ext uri="{FF2B5EF4-FFF2-40B4-BE49-F238E27FC236}">
                <a16:creationId xmlns:a16="http://schemas.microsoft.com/office/drawing/2014/main" id="{DFA929DD-92B2-DDC7-E103-1A37F051B5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03" y="8679760"/>
            <a:ext cx="4168102" cy="2152380"/>
          </a:xfrm>
          <a:prstGeom prst="rect">
            <a:avLst/>
          </a:prstGeom>
        </p:spPr>
      </p:pic>
      <p:pic>
        <p:nvPicPr>
          <p:cNvPr id="14" name="Attēls 13" descr="Attēls, kurā ir persona, ārpus telpām, zāle, pirksts">
            <a:extLst>
              <a:ext uri="{FF2B5EF4-FFF2-40B4-BE49-F238E27FC236}">
                <a16:creationId xmlns:a16="http://schemas.microsoft.com/office/drawing/2014/main" id="{016A5FB7-F651-0F0F-F0B0-0174CB8ED08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544285" y="0"/>
            <a:ext cx="6096000" cy="4066032"/>
          </a:xfrm>
          <a:prstGeom prst="rect">
            <a:avLst/>
          </a:prstGeom>
        </p:spPr>
      </p:pic>
      <p:pic>
        <p:nvPicPr>
          <p:cNvPr id="33" name="Grafika 32" descr="Children outline">
            <a:extLst>
              <a:ext uri="{FF2B5EF4-FFF2-40B4-BE49-F238E27FC236}">
                <a16:creationId xmlns:a16="http://schemas.microsoft.com/office/drawing/2014/main" id="{6C8F6198-220A-DEE1-C76F-1EB97D9B0C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2107" y="4818980"/>
            <a:ext cx="1828800" cy="1828800"/>
          </a:xfrm>
          <a:prstGeom prst="rect">
            <a:avLst/>
          </a:prstGeom>
        </p:spPr>
      </p:pic>
      <p:sp>
        <p:nvSpPr>
          <p:cNvPr id="34" name="TextBox 33">
            <a:extLst>
              <a:ext uri="{FF2B5EF4-FFF2-40B4-BE49-F238E27FC236}">
                <a16:creationId xmlns:a16="http://schemas.microsoft.com/office/drawing/2014/main" id="{DE3E0822-1CAC-294F-D749-CD03BBEF6D7A}"/>
              </a:ext>
            </a:extLst>
          </p:cNvPr>
          <p:cNvSpPr txBox="1"/>
          <p:nvPr/>
        </p:nvSpPr>
        <p:spPr>
          <a:xfrm>
            <a:off x="2411123" y="5792353"/>
            <a:ext cx="9918404" cy="1077218"/>
          </a:xfrm>
          <a:prstGeom prst="rect">
            <a:avLst/>
          </a:prstGeom>
          <a:noFill/>
        </p:spPr>
        <p:txBody>
          <a:bodyPr wrap="square" rtlCol="0" anchor="ctr">
            <a:spAutoFit/>
          </a:bodyPr>
          <a:lstStyle/>
          <a:p>
            <a:r>
              <a:rPr lang="lv-LV" sz="3200" b="1" dirty="0">
                <a:latin typeface="Georgia" panose="02040502050405020303" pitchFamily="18" charset="0"/>
              </a:rPr>
              <a:t>Vairāk kā </a:t>
            </a:r>
            <a:r>
              <a:rPr lang="en-US" sz="3200" b="1" u="sng" dirty="0">
                <a:latin typeface="Georgia" panose="02040502050405020303" pitchFamily="18" charset="0"/>
              </a:rPr>
              <a:t>1400</a:t>
            </a:r>
            <a:r>
              <a:rPr lang="en-US" sz="3200" b="1" dirty="0">
                <a:latin typeface="Georgia" panose="02040502050405020303" pitchFamily="18" charset="0"/>
              </a:rPr>
              <a:t> </a:t>
            </a:r>
            <a:r>
              <a:rPr lang="lv-LV" sz="3200" b="1" dirty="0">
                <a:latin typeface="Georgia" panose="02040502050405020303" pitchFamily="18" charset="0"/>
              </a:rPr>
              <a:t>pedagogu sniedza atbalstu izglītojamajiem</a:t>
            </a:r>
            <a:endParaRPr lang="en-US" sz="3200" b="1" dirty="0">
              <a:latin typeface="Georgia" panose="02040502050405020303" pitchFamily="18" charset="0"/>
            </a:endParaRPr>
          </a:p>
        </p:txBody>
      </p:sp>
      <p:graphicFrame>
        <p:nvGraphicFramePr>
          <p:cNvPr id="53" name="Diagramma 52">
            <a:extLst>
              <a:ext uri="{FF2B5EF4-FFF2-40B4-BE49-F238E27FC236}">
                <a16:creationId xmlns:a16="http://schemas.microsoft.com/office/drawing/2014/main" id="{4C6E2D40-8AC0-DE8F-644C-96326E9C7BAD}"/>
              </a:ext>
            </a:extLst>
          </p:cNvPr>
          <p:cNvGraphicFramePr>
            <a:graphicFrameLocks/>
          </p:cNvGraphicFramePr>
          <p:nvPr>
            <p:extLst>
              <p:ext uri="{D42A27DB-BD31-4B8C-83A1-F6EECF244321}">
                <p14:modId xmlns:p14="http://schemas.microsoft.com/office/powerpoint/2010/main" val="47514576"/>
              </p:ext>
            </p:extLst>
          </p:nvPr>
        </p:nvGraphicFramePr>
        <p:xfrm>
          <a:off x="620456" y="6990212"/>
          <a:ext cx="9368761" cy="6370076"/>
        </p:xfrm>
        <a:graphic>
          <a:graphicData uri="http://schemas.openxmlformats.org/drawingml/2006/chart">
            <c:chart xmlns:c="http://schemas.openxmlformats.org/drawingml/2006/chart" xmlns:r="http://schemas.openxmlformats.org/officeDocument/2006/relationships" r:id="rId8"/>
          </a:graphicData>
        </a:graphic>
      </p:graphicFrame>
      <p:sp>
        <p:nvSpPr>
          <p:cNvPr id="57" name="Rectangle: Rounded Corners 25">
            <a:extLst>
              <a:ext uri="{FF2B5EF4-FFF2-40B4-BE49-F238E27FC236}">
                <a16:creationId xmlns:a16="http://schemas.microsoft.com/office/drawing/2014/main" id="{23D746B4-C03A-F00B-F9A2-72F2F619B3D9}"/>
              </a:ext>
            </a:extLst>
          </p:cNvPr>
          <p:cNvSpPr/>
          <p:nvPr/>
        </p:nvSpPr>
        <p:spPr>
          <a:xfrm>
            <a:off x="8014899" y="7829904"/>
            <a:ext cx="8112626" cy="4002858"/>
          </a:xfrm>
          <a:prstGeom prst="roundRect">
            <a:avLst>
              <a:gd name="adj" fmla="val 897"/>
            </a:avLst>
          </a:prstGeom>
          <a:solidFill>
            <a:schemeClr val="accent1">
              <a:lumMod val="75000"/>
            </a:schemeClr>
          </a:solidFill>
          <a:ln>
            <a:noFill/>
          </a:ln>
          <a:effectLst>
            <a:outerShdw blurRad="1270000" sx="81000" sy="8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dirty="0"/>
          </a:p>
        </p:txBody>
      </p:sp>
      <p:sp>
        <p:nvSpPr>
          <p:cNvPr id="58" name="Rectangle 22">
            <a:extLst>
              <a:ext uri="{FF2B5EF4-FFF2-40B4-BE49-F238E27FC236}">
                <a16:creationId xmlns:a16="http://schemas.microsoft.com/office/drawing/2014/main" id="{909DD87E-E87D-A942-EF37-CA5A8F12496D}"/>
              </a:ext>
            </a:extLst>
          </p:cNvPr>
          <p:cNvSpPr/>
          <p:nvPr/>
        </p:nvSpPr>
        <p:spPr>
          <a:xfrm>
            <a:off x="10050934" y="8606878"/>
            <a:ext cx="4557186" cy="1168718"/>
          </a:xfrm>
          <a:prstGeom prst="rect">
            <a:avLst/>
          </a:prstGeom>
        </p:spPr>
        <p:txBody>
          <a:bodyPr wrap="square">
            <a:spAutoFit/>
          </a:bodyPr>
          <a:lstStyle/>
          <a:p>
            <a:pPr>
              <a:lnSpc>
                <a:spcPct val="120000"/>
              </a:lnSpc>
            </a:pPr>
            <a:r>
              <a:rPr lang="en-US" sz="6400" b="1" dirty="0">
                <a:solidFill>
                  <a:schemeClr val="bg1"/>
                </a:solidFill>
                <a:latin typeface="Georgia" panose="02040502050405020303" pitchFamily="18" charset="0"/>
                <a:cs typeface="Segoe UI Light" panose="020B0502040204020203" pitchFamily="34" charset="0"/>
              </a:rPr>
              <a:t>8 170 411</a:t>
            </a:r>
          </a:p>
        </p:txBody>
      </p:sp>
      <p:pic>
        <p:nvPicPr>
          <p:cNvPr id="60" name="Grafika 59" descr="Euro with solid fill">
            <a:extLst>
              <a:ext uri="{FF2B5EF4-FFF2-40B4-BE49-F238E27FC236}">
                <a16:creationId xmlns:a16="http://schemas.microsoft.com/office/drawing/2014/main" id="{BB158016-B3A8-64C7-2ACD-04981C1BA8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75252" y="8701811"/>
            <a:ext cx="1129522" cy="1129522"/>
          </a:xfrm>
          <a:prstGeom prst="rect">
            <a:avLst/>
          </a:prstGeom>
        </p:spPr>
      </p:pic>
      <p:sp>
        <p:nvSpPr>
          <p:cNvPr id="63" name="Rectangle 22">
            <a:extLst>
              <a:ext uri="{FF2B5EF4-FFF2-40B4-BE49-F238E27FC236}">
                <a16:creationId xmlns:a16="http://schemas.microsoft.com/office/drawing/2014/main" id="{90BF5728-48DB-7532-531B-E21405B88B73}"/>
              </a:ext>
            </a:extLst>
          </p:cNvPr>
          <p:cNvSpPr/>
          <p:nvPr/>
        </p:nvSpPr>
        <p:spPr>
          <a:xfrm>
            <a:off x="7752330" y="10787164"/>
            <a:ext cx="7477576" cy="899670"/>
          </a:xfrm>
          <a:prstGeom prst="rect">
            <a:avLst/>
          </a:prstGeom>
        </p:spPr>
        <p:txBody>
          <a:bodyPr wrap="square">
            <a:spAutoFit/>
          </a:bodyPr>
          <a:lstStyle/>
          <a:p>
            <a:pPr>
              <a:lnSpc>
                <a:spcPct val="120000"/>
              </a:lnSpc>
            </a:pPr>
            <a:r>
              <a:rPr lang="lv-LV" sz="4800" b="1" dirty="0">
                <a:solidFill>
                  <a:schemeClr val="bg1"/>
                </a:solidFill>
                <a:latin typeface="Georgia" panose="02040502050405020303" pitchFamily="18" charset="0"/>
                <a:cs typeface="Segoe UI Light" panose="020B0502040204020203" pitchFamily="34" charset="0"/>
              </a:rPr>
              <a:t>Rīga </a:t>
            </a:r>
            <a:r>
              <a:rPr lang="en-US" sz="4800" b="1" dirty="0">
                <a:solidFill>
                  <a:schemeClr val="bg1"/>
                </a:solidFill>
                <a:latin typeface="Georgia" panose="02040502050405020303" pitchFamily="18" charset="0"/>
                <a:cs typeface="Segoe UI Light" panose="020B0502040204020203" pitchFamily="34" charset="0"/>
              </a:rPr>
              <a:t>689 000 (8,5%)</a:t>
            </a:r>
          </a:p>
        </p:txBody>
      </p:sp>
      <p:sp>
        <p:nvSpPr>
          <p:cNvPr id="64" name="Rectangle 22">
            <a:extLst>
              <a:ext uri="{FF2B5EF4-FFF2-40B4-BE49-F238E27FC236}">
                <a16:creationId xmlns:a16="http://schemas.microsoft.com/office/drawing/2014/main" id="{F5EB1679-5551-59A5-67B3-37FFB8FD6568}"/>
              </a:ext>
            </a:extLst>
          </p:cNvPr>
          <p:cNvSpPr/>
          <p:nvPr/>
        </p:nvSpPr>
        <p:spPr>
          <a:xfrm>
            <a:off x="7858427" y="9898879"/>
            <a:ext cx="7477578" cy="899670"/>
          </a:xfrm>
          <a:prstGeom prst="rect">
            <a:avLst/>
          </a:prstGeom>
        </p:spPr>
        <p:txBody>
          <a:bodyPr wrap="square">
            <a:spAutoFit/>
          </a:bodyPr>
          <a:lstStyle/>
          <a:p>
            <a:pPr>
              <a:lnSpc>
                <a:spcPct val="120000"/>
              </a:lnSpc>
            </a:pPr>
            <a:r>
              <a:rPr lang="en-US" sz="4800" b="1" dirty="0">
                <a:solidFill>
                  <a:schemeClr val="bg1"/>
                </a:solidFill>
                <a:latin typeface="Georgia" panose="02040502050405020303" pitchFamily="18" charset="0"/>
                <a:cs typeface="Segoe UI Light" panose="020B0502040204020203" pitchFamily="34" charset="0"/>
              </a:rPr>
              <a:t>ESF 7 481 411 (91,5%)</a:t>
            </a:r>
          </a:p>
        </p:txBody>
      </p:sp>
      <p:pic>
        <p:nvPicPr>
          <p:cNvPr id="1026" name="Picture 2" descr="RĪGAS DOMES IZGLĪTĪBAS, KULTŪRAS UN SPORTA DEPARTAMENTS">
            <a:extLst>
              <a:ext uri="{FF2B5EF4-FFF2-40B4-BE49-F238E27FC236}">
                <a16:creationId xmlns:a16="http://schemas.microsoft.com/office/drawing/2014/main" id="{AAC709B1-DBC1-D12C-50DE-B130B918B1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7204" y="11620759"/>
            <a:ext cx="2940030" cy="1677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48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rgbClr val="FFFFFF"/>
          </a:fgClr>
          <a:bgClr>
            <a:schemeClr val="bg1"/>
          </a:bgClr>
        </a:pattFill>
        <a:effectLst/>
      </p:bgPr>
    </p:bg>
    <p:spTree>
      <p:nvGrpSpPr>
        <p:cNvPr id="1" name=""/>
        <p:cNvGrpSpPr/>
        <p:nvPr/>
      </p:nvGrpSpPr>
      <p:grpSpPr>
        <a:xfrm>
          <a:off x="0" y="0"/>
          <a:ext cx="0" cy="0"/>
          <a:chOff x="0" y="0"/>
          <a:chExt cx="0" cy="0"/>
        </a:xfrm>
      </p:grpSpPr>
      <p:pic>
        <p:nvPicPr>
          <p:cNvPr id="3" name="Picture 2" descr="A pair of hands on a wooden surface&#10;&#10;Description automatically generated with low confidence">
            <a:extLst>
              <a:ext uri="{FF2B5EF4-FFF2-40B4-BE49-F238E27FC236}">
                <a16:creationId xmlns:a16="http://schemas.microsoft.com/office/drawing/2014/main" id="{E9C981CD-C6E7-FCE9-77A4-FC4EEFDE6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90270">
            <a:off x="17378222" y="5002158"/>
            <a:ext cx="6068584" cy="4551438"/>
          </a:xfrm>
          <a:prstGeom prst="rect">
            <a:avLst/>
          </a:prstGeom>
        </p:spPr>
      </p:pic>
      <p:pic>
        <p:nvPicPr>
          <p:cNvPr id="1026" name="Picture 2">
            <a:extLst>
              <a:ext uri="{FF2B5EF4-FFF2-40B4-BE49-F238E27FC236}">
                <a16:creationId xmlns:a16="http://schemas.microsoft.com/office/drawing/2014/main" id="{5812D45A-F73E-4BA0-979E-5ADBC46EB7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01289" y="1766404"/>
            <a:ext cx="3422452" cy="17673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3017406-BA01-4B01-A046-AA5EC796BFC4}"/>
              </a:ext>
            </a:extLst>
          </p:cNvPr>
          <p:cNvSpPr txBox="1"/>
          <p:nvPr/>
        </p:nvSpPr>
        <p:spPr>
          <a:xfrm>
            <a:off x="1112371" y="1227150"/>
            <a:ext cx="16361548"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800"/>
              </a:spcBef>
            </a:pP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ESF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projekt</a:t>
            </a:r>
            <a:r>
              <a:rPr lang="lv-LV"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Atbalsts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priekšlaicīgas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mācību</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pārtraukšanas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samazināšanai</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p>
        </p:txBody>
      </p:sp>
      <p:graphicFrame>
        <p:nvGraphicFramePr>
          <p:cNvPr id="12" name="Diagramma 11">
            <a:extLst>
              <a:ext uri="{FF2B5EF4-FFF2-40B4-BE49-F238E27FC236}">
                <a16:creationId xmlns:a16="http://schemas.microsoft.com/office/drawing/2014/main" id="{AE89932D-17CD-4A72-969E-71BC8A8CD796}"/>
              </a:ext>
            </a:extLst>
          </p:cNvPr>
          <p:cNvGraphicFramePr>
            <a:graphicFrameLocks/>
          </p:cNvGraphicFramePr>
          <p:nvPr>
            <p:extLst>
              <p:ext uri="{D42A27DB-BD31-4B8C-83A1-F6EECF244321}">
                <p14:modId xmlns:p14="http://schemas.microsoft.com/office/powerpoint/2010/main" val="411018404"/>
              </p:ext>
            </p:extLst>
          </p:nvPr>
        </p:nvGraphicFramePr>
        <p:xfrm>
          <a:off x="297712" y="3533736"/>
          <a:ext cx="15948837" cy="9459249"/>
        </p:xfrm>
        <a:graphic>
          <a:graphicData uri="http://schemas.openxmlformats.org/drawingml/2006/chart">
            <c:chart xmlns:c="http://schemas.openxmlformats.org/drawingml/2006/chart" xmlns:r="http://schemas.openxmlformats.org/officeDocument/2006/relationships" r:id="rId5"/>
          </a:graphicData>
        </a:graphic>
      </p:graphicFrame>
      <p:pic>
        <p:nvPicPr>
          <p:cNvPr id="2" name="Picture 2" descr="RĪGAS DOMES IZGLĪTĪBAS, KULTŪRAS UN SPORTA DEPARTAMENTS">
            <a:extLst>
              <a:ext uri="{FF2B5EF4-FFF2-40B4-BE49-F238E27FC236}">
                <a16:creationId xmlns:a16="http://schemas.microsoft.com/office/drawing/2014/main" id="{969A5DAC-0BD9-AAAE-075B-1E4D6638B5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53726" y="11315187"/>
            <a:ext cx="2940030" cy="1677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52360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59" y="-1"/>
            <a:ext cx="24387933" cy="13715999"/>
          </a:xfrm>
          <a:prstGeom prst="rect">
            <a:avLst/>
          </a:prstGeom>
          <a:solidFill>
            <a:schemeClr val="bg1">
              <a:alpha val="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grpSp>
        <p:nvGrpSpPr>
          <p:cNvPr id="10" name="Group 9"/>
          <p:cNvGrpSpPr/>
          <p:nvPr/>
        </p:nvGrpSpPr>
        <p:grpSpPr>
          <a:xfrm>
            <a:off x="4" y="1503934"/>
            <a:ext cx="24405889" cy="11699645"/>
            <a:chOff x="4" y="1503934"/>
            <a:chExt cx="24405889" cy="11699645"/>
          </a:xfrm>
        </p:grpSpPr>
        <p:grpSp>
          <p:nvGrpSpPr>
            <p:cNvPr id="9" name="Group 8"/>
            <p:cNvGrpSpPr/>
            <p:nvPr/>
          </p:nvGrpSpPr>
          <p:grpSpPr>
            <a:xfrm>
              <a:off x="4" y="5948471"/>
              <a:ext cx="1764000" cy="1761581"/>
              <a:chOff x="4" y="5948471"/>
              <a:chExt cx="1764000" cy="1761581"/>
            </a:xfrm>
          </p:grpSpPr>
          <p:pic>
            <p:nvPicPr>
              <p:cNvPr id="12" name="Picture 11"/>
              <p:cNvPicPr>
                <a:picLocks noChangeAspect="1"/>
              </p:cNvPicPr>
              <p:nvPr/>
            </p:nvPicPr>
            <p:blipFill>
              <a:blip r:embed="rId2"/>
              <a:stretch>
                <a:fillRect/>
              </a:stretch>
            </p:blipFill>
            <p:spPr>
              <a:xfrm>
                <a:off x="4" y="5948471"/>
                <a:ext cx="1764000" cy="100215"/>
              </a:xfrm>
              <a:prstGeom prst="rect">
                <a:avLst/>
              </a:prstGeom>
            </p:spPr>
          </p:pic>
          <p:pic>
            <p:nvPicPr>
              <p:cNvPr id="17" name="Picture 16"/>
              <p:cNvPicPr>
                <a:picLocks noChangeAspect="1"/>
              </p:cNvPicPr>
              <p:nvPr/>
            </p:nvPicPr>
            <p:blipFill>
              <a:blip r:embed="rId2"/>
              <a:stretch>
                <a:fillRect/>
              </a:stretch>
            </p:blipFill>
            <p:spPr>
              <a:xfrm>
                <a:off x="4" y="7609837"/>
                <a:ext cx="1764000" cy="100215"/>
              </a:xfrm>
              <a:prstGeom prst="rect">
                <a:avLst/>
              </a:prstGeom>
            </p:spPr>
          </p:pic>
        </p:grpSp>
        <p:pic>
          <p:nvPicPr>
            <p:cNvPr id="3" name="Picture 2"/>
            <p:cNvPicPr>
              <a:picLocks noChangeAspect="1"/>
            </p:cNvPicPr>
            <p:nvPr/>
          </p:nvPicPr>
          <p:blipFill>
            <a:blip r:embed="rId3"/>
            <a:stretch>
              <a:fillRect/>
            </a:stretch>
          </p:blipFill>
          <p:spPr>
            <a:xfrm>
              <a:off x="763534" y="13111680"/>
              <a:ext cx="22885481" cy="91899"/>
            </a:xfrm>
            <a:prstGeom prst="rect">
              <a:avLst/>
            </a:prstGeom>
          </p:spPr>
        </p:pic>
        <p:pic>
          <p:nvPicPr>
            <p:cNvPr id="4" name="Picture 3"/>
            <p:cNvPicPr>
              <a:picLocks noChangeAspect="1"/>
            </p:cNvPicPr>
            <p:nvPr/>
          </p:nvPicPr>
          <p:blipFill>
            <a:blip r:embed="rId4"/>
            <a:stretch>
              <a:fillRect/>
            </a:stretch>
          </p:blipFill>
          <p:spPr>
            <a:xfrm>
              <a:off x="1265298" y="1503934"/>
              <a:ext cx="1405530" cy="1161905"/>
            </a:xfrm>
            <a:prstGeom prst="rect">
              <a:avLst/>
            </a:prstGeom>
          </p:spPr>
        </p:pic>
        <p:grpSp>
          <p:nvGrpSpPr>
            <p:cNvPr id="16" name="Group 15"/>
            <p:cNvGrpSpPr/>
            <p:nvPr/>
          </p:nvGrpSpPr>
          <p:grpSpPr>
            <a:xfrm>
              <a:off x="22641893" y="5948471"/>
              <a:ext cx="1764000" cy="1761581"/>
              <a:chOff x="4" y="5948471"/>
              <a:chExt cx="1764000" cy="1761581"/>
            </a:xfrm>
          </p:grpSpPr>
          <p:pic>
            <p:nvPicPr>
              <p:cNvPr id="22" name="Picture 21"/>
              <p:cNvPicPr>
                <a:picLocks noChangeAspect="1"/>
              </p:cNvPicPr>
              <p:nvPr/>
            </p:nvPicPr>
            <p:blipFill>
              <a:blip r:embed="rId2"/>
              <a:stretch>
                <a:fillRect/>
              </a:stretch>
            </p:blipFill>
            <p:spPr>
              <a:xfrm>
                <a:off x="4" y="5948471"/>
                <a:ext cx="1764000" cy="100215"/>
              </a:xfrm>
              <a:prstGeom prst="rect">
                <a:avLst/>
              </a:prstGeom>
            </p:spPr>
          </p:pic>
          <p:pic>
            <p:nvPicPr>
              <p:cNvPr id="23" name="Picture 22"/>
              <p:cNvPicPr>
                <a:picLocks noChangeAspect="1"/>
              </p:cNvPicPr>
              <p:nvPr/>
            </p:nvPicPr>
            <p:blipFill>
              <a:blip r:embed="rId2"/>
              <a:stretch>
                <a:fillRect/>
              </a:stretch>
            </p:blipFill>
            <p:spPr>
              <a:xfrm>
                <a:off x="4" y="7609837"/>
                <a:ext cx="1764000" cy="100215"/>
              </a:xfrm>
              <a:prstGeom prst="rect">
                <a:avLst/>
              </a:prstGeom>
            </p:spPr>
          </p:pic>
        </p:grpSp>
      </p:grpSp>
      <p:pic>
        <p:nvPicPr>
          <p:cNvPr id="7" name="Picture 6"/>
          <p:cNvPicPr>
            <a:picLocks noChangeAspect="1"/>
          </p:cNvPicPr>
          <p:nvPr/>
        </p:nvPicPr>
        <p:blipFill>
          <a:blip r:embed="rId5"/>
          <a:stretch>
            <a:fillRect/>
          </a:stretch>
        </p:blipFill>
        <p:spPr>
          <a:xfrm>
            <a:off x="4490802" y="2914056"/>
            <a:ext cx="19915091" cy="101973"/>
          </a:xfrm>
          <a:prstGeom prst="rect">
            <a:avLst/>
          </a:prstGeom>
        </p:spPr>
      </p:pic>
      <p:sp>
        <p:nvSpPr>
          <p:cNvPr id="5" name="Title 4"/>
          <p:cNvSpPr>
            <a:spLocks noGrp="1"/>
          </p:cNvSpPr>
          <p:nvPr>
            <p:ph type="title"/>
          </p:nvPr>
        </p:nvSpPr>
        <p:spPr>
          <a:xfrm>
            <a:off x="2307042" y="147128"/>
            <a:ext cx="20814835" cy="3036093"/>
          </a:xfrm>
        </p:spPr>
        <p:txBody>
          <a:bodyPr>
            <a:normAutofit/>
          </a:bodyPr>
          <a:lstStyle/>
          <a:p>
            <a:pPr>
              <a:spcBef>
                <a:spcPts val="800"/>
              </a:spcBef>
            </a:pP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ESF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projekt</a:t>
            </a:r>
            <a:r>
              <a:rPr lang="lv-LV"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Atbalsts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priekšlaicīgas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mācību</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pārtraukšanas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samazināšanai</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lv-LV"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Rīgas </a:t>
            </a:r>
            <a:r>
              <a:rPr lang="lv-LV"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valstspilsētas</a:t>
            </a:r>
            <a:r>
              <a:rPr lang="lv-LV"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pašvaldības izglītības iestādes un sniegtais individuālais atbalsts (riski)</a:t>
            </a:r>
            <a:endPar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endParaRPr>
          </a:p>
        </p:txBody>
      </p:sp>
      <p:sp>
        <p:nvSpPr>
          <p:cNvPr id="6" name="Text Placeholder 5"/>
          <p:cNvSpPr>
            <a:spLocks noGrp="1"/>
          </p:cNvSpPr>
          <p:nvPr>
            <p:ph type="body" idx="1"/>
          </p:nvPr>
        </p:nvSpPr>
        <p:spPr/>
        <p:txBody>
          <a:bodyPr/>
          <a:lstStyle/>
          <a:p>
            <a:pPr marL="0" indent="0">
              <a:buNone/>
            </a:pPr>
            <a:endParaRPr lang="lv-LV" dirty="0">
              <a:solidFill>
                <a:schemeClr val="tx2">
                  <a:lumMod val="75000"/>
                </a:schemeClr>
              </a:solidFill>
            </a:endParaRPr>
          </a:p>
          <a:p>
            <a:pPr marL="0" indent="0">
              <a:buNone/>
            </a:pPr>
            <a:endParaRPr lang="lv-LV" dirty="0">
              <a:solidFill>
                <a:schemeClr val="tx2">
                  <a:lumMod val="75000"/>
                </a:schemeClr>
              </a:solidFill>
            </a:endParaRPr>
          </a:p>
          <a:p>
            <a:endParaRPr lang="lv-LV" dirty="0">
              <a:solidFill>
                <a:schemeClr val="tx2">
                  <a:lumMod val="75000"/>
                </a:schemeClr>
              </a:solidFill>
            </a:endParaRPr>
          </a:p>
        </p:txBody>
      </p:sp>
      <p:graphicFrame>
        <p:nvGraphicFramePr>
          <p:cNvPr id="2" name="Diagramma 1">
            <a:extLst>
              <a:ext uri="{FF2B5EF4-FFF2-40B4-BE49-F238E27FC236}">
                <a16:creationId xmlns:a16="http://schemas.microsoft.com/office/drawing/2014/main" id="{B66EB2E8-2770-423C-A596-7B53BF7209E3}"/>
              </a:ext>
            </a:extLst>
          </p:cNvPr>
          <p:cNvGraphicFramePr>
            <a:graphicFrameLocks/>
          </p:cNvGraphicFramePr>
          <p:nvPr>
            <p:extLst>
              <p:ext uri="{D42A27DB-BD31-4B8C-83A1-F6EECF244321}">
                <p14:modId xmlns:p14="http://schemas.microsoft.com/office/powerpoint/2010/main" val="579189838"/>
              </p:ext>
            </p:extLst>
          </p:nvPr>
        </p:nvGraphicFramePr>
        <p:xfrm>
          <a:off x="5613991" y="3519089"/>
          <a:ext cx="13971181" cy="8840389"/>
        </p:xfrm>
        <a:graphic>
          <a:graphicData uri="http://schemas.openxmlformats.org/drawingml/2006/chart">
            <c:chart xmlns:c="http://schemas.openxmlformats.org/drawingml/2006/chart" xmlns:r="http://schemas.openxmlformats.org/officeDocument/2006/relationships" r:id="rId6"/>
          </a:graphicData>
        </a:graphic>
      </p:graphicFrame>
      <p:pic>
        <p:nvPicPr>
          <p:cNvPr id="11" name="Picture 2" descr="RĪGAS DOMES IZGLĪTĪBAS, KULTŪRAS UN SPORTA DEPARTAMENTS">
            <a:extLst>
              <a:ext uri="{FF2B5EF4-FFF2-40B4-BE49-F238E27FC236}">
                <a16:creationId xmlns:a16="http://schemas.microsoft.com/office/drawing/2014/main" id="{D8A2198C-CD27-9483-B5CD-F6A9771E40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048" y="11158259"/>
            <a:ext cx="2940030" cy="16777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4FD89A9-BFFC-615F-D2D7-E390FA88FE0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19441" y="3811197"/>
            <a:ext cx="3422452" cy="17673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59" y="-1"/>
            <a:ext cx="24387933" cy="13715999"/>
          </a:xfrm>
          <a:prstGeom prst="rect">
            <a:avLst/>
          </a:prstGeom>
          <a:solidFill>
            <a:schemeClr val="bg1">
              <a:alpha val="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grpSp>
        <p:nvGrpSpPr>
          <p:cNvPr id="10" name="Group 9"/>
          <p:cNvGrpSpPr/>
          <p:nvPr/>
        </p:nvGrpSpPr>
        <p:grpSpPr>
          <a:xfrm>
            <a:off x="4" y="1503934"/>
            <a:ext cx="24405889" cy="11699645"/>
            <a:chOff x="4" y="1503934"/>
            <a:chExt cx="24405889" cy="11699645"/>
          </a:xfrm>
        </p:grpSpPr>
        <p:grpSp>
          <p:nvGrpSpPr>
            <p:cNvPr id="9" name="Group 8"/>
            <p:cNvGrpSpPr/>
            <p:nvPr/>
          </p:nvGrpSpPr>
          <p:grpSpPr>
            <a:xfrm>
              <a:off x="4" y="5948471"/>
              <a:ext cx="1764000" cy="1761581"/>
              <a:chOff x="4" y="5948471"/>
              <a:chExt cx="1764000" cy="1761581"/>
            </a:xfrm>
          </p:grpSpPr>
          <p:pic>
            <p:nvPicPr>
              <p:cNvPr id="12" name="Picture 11"/>
              <p:cNvPicPr>
                <a:picLocks noChangeAspect="1"/>
              </p:cNvPicPr>
              <p:nvPr/>
            </p:nvPicPr>
            <p:blipFill>
              <a:blip r:embed="rId2"/>
              <a:stretch>
                <a:fillRect/>
              </a:stretch>
            </p:blipFill>
            <p:spPr>
              <a:xfrm>
                <a:off x="4" y="5948471"/>
                <a:ext cx="1764000" cy="100215"/>
              </a:xfrm>
              <a:prstGeom prst="rect">
                <a:avLst/>
              </a:prstGeom>
            </p:spPr>
          </p:pic>
          <p:pic>
            <p:nvPicPr>
              <p:cNvPr id="17" name="Picture 16"/>
              <p:cNvPicPr>
                <a:picLocks noChangeAspect="1"/>
              </p:cNvPicPr>
              <p:nvPr/>
            </p:nvPicPr>
            <p:blipFill>
              <a:blip r:embed="rId2"/>
              <a:stretch>
                <a:fillRect/>
              </a:stretch>
            </p:blipFill>
            <p:spPr>
              <a:xfrm>
                <a:off x="4" y="7609837"/>
                <a:ext cx="1764000" cy="100215"/>
              </a:xfrm>
              <a:prstGeom prst="rect">
                <a:avLst/>
              </a:prstGeom>
            </p:spPr>
          </p:pic>
        </p:grpSp>
        <p:pic>
          <p:nvPicPr>
            <p:cNvPr id="3" name="Picture 2"/>
            <p:cNvPicPr>
              <a:picLocks noChangeAspect="1"/>
            </p:cNvPicPr>
            <p:nvPr/>
          </p:nvPicPr>
          <p:blipFill>
            <a:blip r:embed="rId3"/>
            <a:stretch>
              <a:fillRect/>
            </a:stretch>
          </p:blipFill>
          <p:spPr>
            <a:xfrm>
              <a:off x="763534" y="13111680"/>
              <a:ext cx="22885481" cy="91899"/>
            </a:xfrm>
            <a:prstGeom prst="rect">
              <a:avLst/>
            </a:prstGeom>
          </p:spPr>
        </p:pic>
        <p:pic>
          <p:nvPicPr>
            <p:cNvPr id="4" name="Picture 3"/>
            <p:cNvPicPr>
              <a:picLocks noChangeAspect="1"/>
            </p:cNvPicPr>
            <p:nvPr/>
          </p:nvPicPr>
          <p:blipFill>
            <a:blip r:embed="rId4"/>
            <a:stretch>
              <a:fillRect/>
            </a:stretch>
          </p:blipFill>
          <p:spPr>
            <a:xfrm>
              <a:off x="1265298" y="1503934"/>
              <a:ext cx="1405530" cy="1161905"/>
            </a:xfrm>
            <a:prstGeom prst="rect">
              <a:avLst/>
            </a:prstGeom>
          </p:spPr>
        </p:pic>
        <p:grpSp>
          <p:nvGrpSpPr>
            <p:cNvPr id="16" name="Group 15"/>
            <p:cNvGrpSpPr/>
            <p:nvPr/>
          </p:nvGrpSpPr>
          <p:grpSpPr>
            <a:xfrm>
              <a:off x="22641893" y="5948471"/>
              <a:ext cx="1764000" cy="1761581"/>
              <a:chOff x="4" y="5948471"/>
              <a:chExt cx="1764000" cy="1761581"/>
            </a:xfrm>
          </p:grpSpPr>
          <p:pic>
            <p:nvPicPr>
              <p:cNvPr id="22" name="Picture 21"/>
              <p:cNvPicPr>
                <a:picLocks noChangeAspect="1"/>
              </p:cNvPicPr>
              <p:nvPr/>
            </p:nvPicPr>
            <p:blipFill>
              <a:blip r:embed="rId2"/>
              <a:stretch>
                <a:fillRect/>
              </a:stretch>
            </p:blipFill>
            <p:spPr>
              <a:xfrm>
                <a:off x="4" y="5948471"/>
                <a:ext cx="1764000" cy="100215"/>
              </a:xfrm>
              <a:prstGeom prst="rect">
                <a:avLst/>
              </a:prstGeom>
            </p:spPr>
          </p:pic>
          <p:pic>
            <p:nvPicPr>
              <p:cNvPr id="23" name="Picture 22"/>
              <p:cNvPicPr>
                <a:picLocks noChangeAspect="1"/>
              </p:cNvPicPr>
              <p:nvPr/>
            </p:nvPicPr>
            <p:blipFill>
              <a:blip r:embed="rId2"/>
              <a:stretch>
                <a:fillRect/>
              </a:stretch>
            </p:blipFill>
            <p:spPr>
              <a:xfrm>
                <a:off x="4" y="7609837"/>
                <a:ext cx="1764000" cy="100215"/>
              </a:xfrm>
              <a:prstGeom prst="rect">
                <a:avLst/>
              </a:prstGeom>
            </p:spPr>
          </p:pic>
        </p:grpSp>
      </p:grpSp>
      <p:pic>
        <p:nvPicPr>
          <p:cNvPr id="7" name="Picture 6"/>
          <p:cNvPicPr>
            <a:picLocks noChangeAspect="1"/>
          </p:cNvPicPr>
          <p:nvPr/>
        </p:nvPicPr>
        <p:blipFill>
          <a:blip r:embed="rId5"/>
          <a:stretch>
            <a:fillRect/>
          </a:stretch>
        </p:blipFill>
        <p:spPr>
          <a:xfrm>
            <a:off x="4490802" y="2914056"/>
            <a:ext cx="19915091" cy="101973"/>
          </a:xfrm>
          <a:prstGeom prst="rect">
            <a:avLst/>
          </a:prstGeom>
        </p:spPr>
      </p:pic>
      <p:sp>
        <p:nvSpPr>
          <p:cNvPr id="5" name="Title 4"/>
          <p:cNvSpPr>
            <a:spLocks noGrp="1"/>
          </p:cNvSpPr>
          <p:nvPr>
            <p:ph type="title"/>
          </p:nvPr>
        </p:nvSpPr>
        <p:spPr>
          <a:xfrm>
            <a:off x="2307042" y="147128"/>
            <a:ext cx="20814835" cy="3036093"/>
          </a:xfrm>
        </p:spPr>
        <p:txBody>
          <a:bodyPr>
            <a:normAutofit/>
          </a:bodyPr>
          <a:lstStyle/>
          <a:p>
            <a:pPr>
              <a:spcBef>
                <a:spcPts val="800"/>
              </a:spcBef>
            </a:pP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ESF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projekt</a:t>
            </a:r>
            <a:r>
              <a:rPr lang="lv-LV"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Atbalsts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priekšlaicīgas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mācību</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pārtraukšanas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samazināšanai</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lv-LV"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Rīgas </a:t>
            </a:r>
            <a:r>
              <a:rPr lang="lv-LV"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valstspilsētas</a:t>
            </a:r>
            <a:r>
              <a:rPr lang="lv-LV"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pašvaldības izglītības iestādes un sniegtais finansiālais atbalsts</a:t>
            </a:r>
            <a:endPar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endParaRPr>
          </a:p>
        </p:txBody>
      </p:sp>
      <p:sp>
        <p:nvSpPr>
          <p:cNvPr id="6" name="Text Placeholder 5"/>
          <p:cNvSpPr>
            <a:spLocks noGrp="1"/>
          </p:cNvSpPr>
          <p:nvPr>
            <p:ph type="body" idx="1"/>
          </p:nvPr>
        </p:nvSpPr>
        <p:spPr/>
        <p:txBody>
          <a:bodyPr/>
          <a:lstStyle/>
          <a:p>
            <a:pPr marL="0" indent="0">
              <a:buNone/>
            </a:pPr>
            <a:endParaRPr lang="lv-LV" dirty="0">
              <a:solidFill>
                <a:schemeClr val="tx2">
                  <a:lumMod val="75000"/>
                </a:schemeClr>
              </a:solidFill>
            </a:endParaRPr>
          </a:p>
          <a:p>
            <a:pPr marL="0" indent="0">
              <a:buNone/>
            </a:pPr>
            <a:endParaRPr lang="lv-LV" dirty="0">
              <a:solidFill>
                <a:schemeClr val="tx2">
                  <a:lumMod val="75000"/>
                </a:schemeClr>
              </a:solidFill>
            </a:endParaRPr>
          </a:p>
          <a:p>
            <a:endParaRPr lang="lv-LV" dirty="0">
              <a:solidFill>
                <a:schemeClr val="tx2">
                  <a:lumMod val="75000"/>
                </a:schemeClr>
              </a:solidFill>
            </a:endParaRPr>
          </a:p>
        </p:txBody>
      </p:sp>
      <p:graphicFrame>
        <p:nvGraphicFramePr>
          <p:cNvPr id="2" name="Diagramma 1">
            <a:extLst>
              <a:ext uri="{FF2B5EF4-FFF2-40B4-BE49-F238E27FC236}">
                <a16:creationId xmlns:a16="http://schemas.microsoft.com/office/drawing/2014/main" id="{B66EB2E8-2770-423C-A596-7B53BF7209E3}"/>
              </a:ext>
            </a:extLst>
          </p:cNvPr>
          <p:cNvGraphicFramePr>
            <a:graphicFrameLocks/>
          </p:cNvGraphicFramePr>
          <p:nvPr/>
        </p:nvGraphicFramePr>
        <p:xfrm>
          <a:off x="5613991" y="3519089"/>
          <a:ext cx="13971181" cy="8840389"/>
        </p:xfrm>
        <a:graphic>
          <a:graphicData uri="http://schemas.openxmlformats.org/drawingml/2006/chart">
            <c:chart xmlns:c="http://schemas.openxmlformats.org/drawingml/2006/chart" xmlns:r="http://schemas.openxmlformats.org/officeDocument/2006/relationships" r:id="rId6"/>
          </a:graphicData>
        </a:graphic>
      </p:graphicFrame>
      <p:pic>
        <p:nvPicPr>
          <p:cNvPr id="11" name="Picture 2" descr="RĪGAS DOMES IZGLĪTĪBAS, KULTŪRAS UN SPORTA DEPARTAMENTS">
            <a:extLst>
              <a:ext uri="{FF2B5EF4-FFF2-40B4-BE49-F238E27FC236}">
                <a16:creationId xmlns:a16="http://schemas.microsoft.com/office/drawing/2014/main" id="{D8A2198C-CD27-9483-B5CD-F6A9771E40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048" y="11158259"/>
            <a:ext cx="2940030" cy="16777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3">
            <a:extLst>
              <a:ext uri="{FF2B5EF4-FFF2-40B4-BE49-F238E27FC236}">
                <a16:creationId xmlns:a16="http://schemas.microsoft.com/office/drawing/2014/main" id="{748FC100-0229-CA54-DB1E-547E60DE9E6D}"/>
              </a:ext>
            </a:extLst>
          </p:cNvPr>
          <p:cNvGraphicFramePr>
            <a:graphicFrameLocks/>
          </p:cNvGraphicFramePr>
          <p:nvPr>
            <p:extLst>
              <p:ext uri="{D42A27DB-BD31-4B8C-83A1-F6EECF244321}">
                <p14:modId xmlns:p14="http://schemas.microsoft.com/office/powerpoint/2010/main" val="1541149330"/>
              </p:ext>
            </p:extLst>
          </p:nvPr>
        </p:nvGraphicFramePr>
        <p:xfrm>
          <a:off x="4490802" y="3519090"/>
          <a:ext cx="15605216" cy="8513584"/>
        </p:xfrm>
        <a:graphic>
          <a:graphicData uri="http://schemas.openxmlformats.org/drawingml/2006/chart">
            <c:chart xmlns:c="http://schemas.openxmlformats.org/drawingml/2006/chart" xmlns:r="http://schemas.openxmlformats.org/officeDocument/2006/relationships" r:id="rId8"/>
          </a:graphicData>
        </a:graphic>
      </p:graphicFrame>
      <p:pic>
        <p:nvPicPr>
          <p:cNvPr id="13" name="Picture 2">
            <a:extLst>
              <a:ext uri="{FF2B5EF4-FFF2-40B4-BE49-F238E27FC236}">
                <a16:creationId xmlns:a16="http://schemas.microsoft.com/office/drawing/2014/main" id="{69BAAC68-5C15-AC1C-7B86-E6C453163B8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381865" y="3828786"/>
            <a:ext cx="3422452" cy="1767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57784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59" y="-1"/>
            <a:ext cx="24387933" cy="13715999"/>
          </a:xfrm>
          <a:prstGeom prst="rect">
            <a:avLst/>
          </a:prstGeom>
          <a:solidFill>
            <a:schemeClr val="bg1">
              <a:alpha val="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grpSp>
        <p:nvGrpSpPr>
          <p:cNvPr id="10" name="Group 9"/>
          <p:cNvGrpSpPr/>
          <p:nvPr/>
        </p:nvGrpSpPr>
        <p:grpSpPr>
          <a:xfrm>
            <a:off x="4" y="1503934"/>
            <a:ext cx="24405889" cy="11699645"/>
            <a:chOff x="4" y="1503934"/>
            <a:chExt cx="24405889" cy="11699645"/>
          </a:xfrm>
        </p:grpSpPr>
        <p:grpSp>
          <p:nvGrpSpPr>
            <p:cNvPr id="9" name="Group 8"/>
            <p:cNvGrpSpPr/>
            <p:nvPr/>
          </p:nvGrpSpPr>
          <p:grpSpPr>
            <a:xfrm>
              <a:off x="4" y="5948471"/>
              <a:ext cx="1764000" cy="1761581"/>
              <a:chOff x="4" y="5948471"/>
              <a:chExt cx="1764000" cy="1761581"/>
            </a:xfrm>
          </p:grpSpPr>
          <p:pic>
            <p:nvPicPr>
              <p:cNvPr id="12" name="Picture 11"/>
              <p:cNvPicPr>
                <a:picLocks noChangeAspect="1"/>
              </p:cNvPicPr>
              <p:nvPr/>
            </p:nvPicPr>
            <p:blipFill>
              <a:blip r:embed="rId2"/>
              <a:stretch>
                <a:fillRect/>
              </a:stretch>
            </p:blipFill>
            <p:spPr>
              <a:xfrm>
                <a:off x="4" y="5948471"/>
                <a:ext cx="1764000" cy="100215"/>
              </a:xfrm>
              <a:prstGeom prst="rect">
                <a:avLst/>
              </a:prstGeom>
            </p:spPr>
          </p:pic>
          <p:pic>
            <p:nvPicPr>
              <p:cNvPr id="17" name="Picture 16"/>
              <p:cNvPicPr>
                <a:picLocks noChangeAspect="1"/>
              </p:cNvPicPr>
              <p:nvPr/>
            </p:nvPicPr>
            <p:blipFill>
              <a:blip r:embed="rId2"/>
              <a:stretch>
                <a:fillRect/>
              </a:stretch>
            </p:blipFill>
            <p:spPr>
              <a:xfrm>
                <a:off x="4" y="7609837"/>
                <a:ext cx="1764000" cy="100215"/>
              </a:xfrm>
              <a:prstGeom prst="rect">
                <a:avLst/>
              </a:prstGeom>
            </p:spPr>
          </p:pic>
        </p:grpSp>
        <p:pic>
          <p:nvPicPr>
            <p:cNvPr id="3" name="Picture 2"/>
            <p:cNvPicPr>
              <a:picLocks noChangeAspect="1"/>
            </p:cNvPicPr>
            <p:nvPr/>
          </p:nvPicPr>
          <p:blipFill>
            <a:blip r:embed="rId3"/>
            <a:stretch>
              <a:fillRect/>
            </a:stretch>
          </p:blipFill>
          <p:spPr>
            <a:xfrm>
              <a:off x="763534" y="13111680"/>
              <a:ext cx="22885481" cy="91899"/>
            </a:xfrm>
            <a:prstGeom prst="rect">
              <a:avLst/>
            </a:prstGeom>
          </p:spPr>
        </p:pic>
        <p:pic>
          <p:nvPicPr>
            <p:cNvPr id="4" name="Picture 3"/>
            <p:cNvPicPr>
              <a:picLocks noChangeAspect="1"/>
            </p:cNvPicPr>
            <p:nvPr/>
          </p:nvPicPr>
          <p:blipFill>
            <a:blip r:embed="rId4"/>
            <a:stretch>
              <a:fillRect/>
            </a:stretch>
          </p:blipFill>
          <p:spPr>
            <a:xfrm>
              <a:off x="1265298" y="1503934"/>
              <a:ext cx="1405530" cy="1161905"/>
            </a:xfrm>
            <a:prstGeom prst="rect">
              <a:avLst/>
            </a:prstGeom>
          </p:spPr>
        </p:pic>
        <p:grpSp>
          <p:nvGrpSpPr>
            <p:cNvPr id="16" name="Group 15"/>
            <p:cNvGrpSpPr/>
            <p:nvPr/>
          </p:nvGrpSpPr>
          <p:grpSpPr>
            <a:xfrm>
              <a:off x="22641893" y="5948471"/>
              <a:ext cx="1764000" cy="1761581"/>
              <a:chOff x="4" y="5948471"/>
              <a:chExt cx="1764000" cy="1761581"/>
            </a:xfrm>
          </p:grpSpPr>
          <p:pic>
            <p:nvPicPr>
              <p:cNvPr id="22" name="Picture 21"/>
              <p:cNvPicPr>
                <a:picLocks noChangeAspect="1"/>
              </p:cNvPicPr>
              <p:nvPr/>
            </p:nvPicPr>
            <p:blipFill>
              <a:blip r:embed="rId2"/>
              <a:stretch>
                <a:fillRect/>
              </a:stretch>
            </p:blipFill>
            <p:spPr>
              <a:xfrm>
                <a:off x="4" y="5948471"/>
                <a:ext cx="1764000" cy="100215"/>
              </a:xfrm>
              <a:prstGeom prst="rect">
                <a:avLst/>
              </a:prstGeom>
            </p:spPr>
          </p:pic>
          <p:pic>
            <p:nvPicPr>
              <p:cNvPr id="23" name="Picture 22"/>
              <p:cNvPicPr>
                <a:picLocks noChangeAspect="1"/>
              </p:cNvPicPr>
              <p:nvPr/>
            </p:nvPicPr>
            <p:blipFill>
              <a:blip r:embed="rId2"/>
              <a:stretch>
                <a:fillRect/>
              </a:stretch>
            </p:blipFill>
            <p:spPr>
              <a:xfrm>
                <a:off x="4" y="7609837"/>
                <a:ext cx="1764000" cy="100215"/>
              </a:xfrm>
              <a:prstGeom prst="rect">
                <a:avLst/>
              </a:prstGeom>
            </p:spPr>
          </p:pic>
        </p:grpSp>
      </p:grpSp>
      <p:pic>
        <p:nvPicPr>
          <p:cNvPr id="7" name="Picture 6"/>
          <p:cNvPicPr>
            <a:picLocks noChangeAspect="1"/>
          </p:cNvPicPr>
          <p:nvPr/>
        </p:nvPicPr>
        <p:blipFill>
          <a:blip r:embed="rId5"/>
          <a:stretch>
            <a:fillRect/>
          </a:stretch>
        </p:blipFill>
        <p:spPr>
          <a:xfrm>
            <a:off x="4490802" y="2914056"/>
            <a:ext cx="19915091" cy="101973"/>
          </a:xfrm>
          <a:prstGeom prst="rect">
            <a:avLst/>
          </a:prstGeom>
        </p:spPr>
      </p:pic>
      <p:sp>
        <p:nvSpPr>
          <p:cNvPr id="5" name="Title 4"/>
          <p:cNvSpPr>
            <a:spLocks noGrp="1"/>
          </p:cNvSpPr>
          <p:nvPr>
            <p:ph type="title"/>
          </p:nvPr>
        </p:nvSpPr>
        <p:spPr>
          <a:xfrm>
            <a:off x="2307042" y="147128"/>
            <a:ext cx="20814835" cy="3036093"/>
          </a:xfrm>
        </p:spPr>
        <p:txBody>
          <a:bodyPr>
            <a:normAutofit/>
          </a:bodyPr>
          <a:lstStyle/>
          <a:p>
            <a:pPr>
              <a:spcBef>
                <a:spcPts val="800"/>
              </a:spcBef>
            </a:pP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ESF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projekt</a:t>
            </a:r>
            <a:r>
              <a:rPr lang="lv-LV"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Atbalsts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priekšlaicīgas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mācību</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pārtraukšanas</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samazināšanai</a:t>
            </a:r>
            <a:r>
              <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lv-LV"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Rīgas </a:t>
            </a:r>
            <a:r>
              <a:rPr lang="lv-LV" altLang="zh-CN" sz="4800" b="1" dirty="0" err="1">
                <a:solidFill>
                  <a:schemeClr val="accent3"/>
                </a:solidFill>
                <a:latin typeface="Georgia" panose="02040502050405020303" pitchFamily="18" charset="0"/>
                <a:ea typeface="Roboto" panose="02000000000000000000" pitchFamily="2" charset="0"/>
                <a:cs typeface="Lato" panose="020F0502020204030203" pitchFamily="34" charset="0"/>
              </a:rPr>
              <a:t>valstspilsētas</a:t>
            </a:r>
            <a:r>
              <a:rPr lang="lv-LV"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rPr>
              <a:t> pašvaldības izglītības iestādes</a:t>
            </a:r>
            <a:endParaRPr lang="en-US" altLang="zh-CN" sz="4800" b="1" dirty="0">
              <a:solidFill>
                <a:schemeClr val="accent3"/>
              </a:solidFill>
              <a:latin typeface="Georgia" panose="02040502050405020303" pitchFamily="18" charset="0"/>
              <a:ea typeface="Roboto" panose="02000000000000000000" pitchFamily="2" charset="0"/>
              <a:cs typeface="Lato" panose="020F0502020204030203" pitchFamily="34" charset="0"/>
            </a:endParaRPr>
          </a:p>
        </p:txBody>
      </p:sp>
      <p:sp>
        <p:nvSpPr>
          <p:cNvPr id="6" name="Text Placeholder 5"/>
          <p:cNvSpPr>
            <a:spLocks noGrp="1"/>
          </p:cNvSpPr>
          <p:nvPr>
            <p:ph type="body" idx="1"/>
          </p:nvPr>
        </p:nvSpPr>
        <p:spPr/>
        <p:txBody>
          <a:bodyPr/>
          <a:lstStyle/>
          <a:p>
            <a:pPr marL="0" indent="0">
              <a:buNone/>
            </a:pPr>
            <a:endParaRPr lang="lv-LV" dirty="0">
              <a:solidFill>
                <a:schemeClr val="tx2">
                  <a:lumMod val="75000"/>
                </a:schemeClr>
              </a:solidFill>
            </a:endParaRPr>
          </a:p>
          <a:p>
            <a:pPr marL="0" indent="0">
              <a:buNone/>
            </a:pPr>
            <a:endParaRPr lang="lv-LV" dirty="0">
              <a:solidFill>
                <a:schemeClr val="tx2">
                  <a:lumMod val="75000"/>
                </a:schemeClr>
              </a:solidFill>
            </a:endParaRPr>
          </a:p>
          <a:p>
            <a:endParaRPr lang="lv-LV" dirty="0">
              <a:solidFill>
                <a:schemeClr val="tx2">
                  <a:lumMod val="75000"/>
                </a:schemeClr>
              </a:solidFill>
            </a:endParaRPr>
          </a:p>
        </p:txBody>
      </p:sp>
      <p:pic>
        <p:nvPicPr>
          <p:cNvPr id="11" name="Picture 2" descr="RĪGAS DOMES IZGLĪTĪBAS, KULTŪRAS UN SPORTA DEPARTAMENTS">
            <a:extLst>
              <a:ext uri="{FF2B5EF4-FFF2-40B4-BE49-F238E27FC236}">
                <a16:creationId xmlns:a16="http://schemas.microsoft.com/office/drawing/2014/main" id="{D8A2198C-CD27-9483-B5CD-F6A9771E40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048" y="11158259"/>
            <a:ext cx="2940030" cy="1677798"/>
          </a:xfrm>
          <a:prstGeom prst="rect">
            <a:avLst/>
          </a:prstGeom>
          <a:noFill/>
          <a:extLst>
            <a:ext uri="{909E8E84-426E-40DD-AFC4-6F175D3DCCD1}">
              <a14:hiddenFill xmlns:a14="http://schemas.microsoft.com/office/drawing/2010/main">
                <a:solidFill>
                  <a:srgbClr val="FFFFFF"/>
                </a:solidFill>
              </a14:hiddenFill>
            </a:ext>
          </a:extLst>
        </p:spPr>
      </p:pic>
      <p:pic>
        <p:nvPicPr>
          <p:cNvPr id="13" name="Attēls 12">
            <a:extLst>
              <a:ext uri="{FF2B5EF4-FFF2-40B4-BE49-F238E27FC236}">
                <a16:creationId xmlns:a16="http://schemas.microsoft.com/office/drawing/2014/main" id="{B89EEA08-01EE-F725-D1D0-E3B8C562BE03}"/>
              </a:ext>
            </a:extLst>
          </p:cNvPr>
          <p:cNvPicPr>
            <a:picLocks noChangeAspect="1"/>
          </p:cNvPicPr>
          <p:nvPr/>
        </p:nvPicPr>
        <p:blipFill>
          <a:blip r:embed="rId7"/>
          <a:stretch>
            <a:fillRect/>
          </a:stretch>
        </p:blipFill>
        <p:spPr>
          <a:xfrm>
            <a:off x="3936885" y="3067167"/>
            <a:ext cx="16854286" cy="10160567"/>
          </a:xfrm>
          <a:prstGeom prst="rect">
            <a:avLst/>
          </a:prstGeom>
        </p:spPr>
      </p:pic>
      <p:pic>
        <p:nvPicPr>
          <p:cNvPr id="8" name="Attēls 7" descr="Attēls, kurā ir persona, rokraksts, iekštelpu, cilvēka seja&#10;&#10;Apraksts ģenerēts automātiski">
            <a:extLst>
              <a:ext uri="{FF2B5EF4-FFF2-40B4-BE49-F238E27FC236}">
                <a16:creationId xmlns:a16="http://schemas.microsoft.com/office/drawing/2014/main" id="{DBFF05C1-66A4-8E72-A1BA-EA3F0C61837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21062904">
            <a:off x="1259229" y="7464799"/>
            <a:ext cx="6463143" cy="3384219"/>
          </a:xfrm>
          <a:prstGeom prst="rect">
            <a:avLst/>
          </a:prstGeom>
        </p:spPr>
      </p:pic>
    </p:spTree>
    <p:extLst>
      <p:ext uri="{BB962C8B-B14F-4D97-AF65-F5344CB8AC3E}">
        <p14:creationId xmlns:p14="http://schemas.microsoft.com/office/powerpoint/2010/main" val="30882301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7029" y="147048"/>
            <a:ext cx="23992858" cy="13421904"/>
            <a:chOff x="-760" y="294096"/>
            <a:chExt cx="23992858" cy="13421904"/>
          </a:xfrm>
        </p:grpSpPr>
        <p:grpSp>
          <p:nvGrpSpPr>
            <p:cNvPr id="9" name="Group 8"/>
            <p:cNvGrpSpPr/>
            <p:nvPr/>
          </p:nvGrpSpPr>
          <p:grpSpPr>
            <a:xfrm>
              <a:off x="23237869" y="364609"/>
              <a:ext cx="754229" cy="12970837"/>
              <a:chOff x="384885" y="364609"/>
              <a:chExt cx="754229" cy="12970837"/>
            </a:xfrm>
          </p:grpSpPr>
          <p:pic>
            <p:nvPicPr>
              <p:cNvPr id="13" name="Picture 12"/>
              <p:cNvPicPr>
                <a:picLocks/>
              </p:cNvPicPr>
              <p:nvPr/>
            </p:nvPicPr>
            <p:blipFill>
              <a:blip r:embed="rId2"/>
              <a:stretch>
                <a:fillRect/>
              </a:stretch>
            </p:blipFill>
            <p:spPr>
              <a:xfrm rot="16200000">
                <a:off x="-4890996" y="7614838"/>
                <a:ext cx="11306198" cy="135018"/>
              </a:xfrm>
              <a:prstGeom prst="rect">
                <a:avLst/>
              </a:prstGeom>
            </p:spPr>
          </p:pic>
          <p:pic>
            <p:nvPicPr>
              <p:cNvPr id="14" name="Picture 13"/>
              <p:cNvPicPr>
                <a:picLocks noChangeAspect="1"/>
              </p:cNvPicPr>
              <p:nvPr/>
            </p:nvPicPr>
            <p:blipFill>
              <a:blip r:embed="rId3"/>
              <a:stretch>
                <a:fillRect/>
              </a:stretch>
            </p:blipFill>
            <p:spPr>
              <a:xfrm>
                <a:off x="384885" y="364609"/>
                <a:ext cx="754229" cy="1493373"/>
              </a:xfrm>
              <a:prstGeom prst="rect">
                <a:avLst/>
              </a:prstGeom>
            </p:spPr>
          </p:pic>
        </p:grpSp>
        <p:pic>
          <p:nvPicPr>
            <p:cNvPr id="8" name="Image" descr="Image"/>
            <p:cNvPicPr>
              <a:picLocks noChangeAspect="1"/>
            </p:cNvPicPr>
            <p:nvPr/>
          </p:nvPicPr>
          <p:blipFill rotWithShape="1">
            <a:blip r:embed="rId4"/>
            <a:srcRect l="14866" b="9955"/>
            <a:stretch/>
          </p:blipFill>
          <p:spPr>
            <a:xfrm>
              <a:off x="-760" y="294096"/>
              <a:ext cx="12126681" cy="13421904"/>
            </a:xfrm>
            <a:prstGeom prst="rect">
              <a:avLst/>
            </a:prstGeom>
            <a:ln w="12700">
              <a:miter lim="400000"/>
            </a:ln>
          </p:spPr>
        </p:pic>
      </p:grpSp>
      <p:sp>
        <p:nvSpPr>
          <p:cNvPr id="10" name="Rectangle 9"/>
          <p:cNvSpPr/>
          <p:nvPr/>
        </p:nvSpPr>
        <p:spPr>
          <a:xfrm>
            <a:off x="67288" y="4263849"/>
            <a:ext cx="24387933" cy="595035"/>
          </a:xfrm>
          <a:prstGeom prst="rect">
            <a:avLst/>
          </a:prstGeom>
          <a:solidFill>
            <a:schemeClr val="bg1">
              <a:alpha val="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p:cNvSpPr>
            <a:spLocks noGrp="1"/>
          </p:cNvSpPr>
          <p:nvPr>
            <p:ph type="title"/>
          </p:nvPr>
        </p:nvSpPr>
        <p:spPr/>
        <p:txBody>
          <a:bodyPr/>
          <a:lstStyle/>
          <a:p>
            <a:r>
              <a:rPr kumimoji="0" lang="en-US" altLang="zh-CN" sz="48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ESF </a:t>
            </a:r>
            <a:r>
              <a:rPr kumimoji="0" lang="en-US" altLang="zh-CN" sz="4800" b="1" i="0" u="none" strike="noStrike" kern="0" cap="none" spc="0" normalizeH="0" baseline="0" noProof="0" dirty="0" err="1">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projekt</a:t>
            </a:r>
            <a:r>
              <a:rPr kumimoji="0" lang="lv-LV" altLang="zh-CN" sz="48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s</a:t>
            </a:r>
            <a:r>
              <a:rPr kumimoji="0" lang="en-US" altLang="zh-CN" sz="48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a:t>
            </a:r>
            <a:r>
              <a:rPr kumimoji="0" lang="en-US" altLang="zh-CN" sz="4800" b="1" i="0" u="none" strike="noStrike" kern="0" cap="none" spc="0" normalizeH="0" baseline="0" noProof="0" dirty="0" err="1">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Atbalsts</a:t>
            </a:r>
            <a:r>
              <a:rPr kumimoji="0" lang="en-US" altLang="zh-CN" sz="48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a:t>
            </a:r>
            <a:r>
              <a:rPr kumimoji="0" lang="en-US" altLang="zh-CN" sz="4800" b="1" i="0" u="none" strike="noStrike" kern="0" cap="none" spc="0" normalizeH="0" baseline="0" noProof="0" dirty="0" err="1">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priekšlaicīgas</a:t>
            </a:r>
            <a:r>
              <a:rPr kumimoji="0" lang="en-US" altLang="zh-CN" sz="48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a:t>
            </a:r>
            <a:r>
              <a:rPr kumimoji="0" lang="en-US" altLang="zh-CN" sz="4800" b="1" i="0" u="none" strike="noStrike" kern="0" cap="none" spc="0" normalizeH="0" baseline="0" noProof="0" dirty="0" err="1">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mācību</a:t>
            </a:r>
            <a:r>
              <a:rPr kumimoji="0" lang="en-US" altLang="zh-CN" sz="48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a:t>
            </a:r>
            <a:r>
              <a:rPr kumimoji="0" lang="en-US" altLang="zh-CN" sz="4800" b="1" i="0" u="none" strike="noStrike" kern="0" cap="none" spc="0" normalizeH="0" baseline="0" noProof="0" dirty="0" err="1">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pārtraukšanas</a:t>
            </a:r>
            <a:r>
              <a:rPr kumimoji="0" lang="en-US" altLang="zh-CN" sz="48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a:t>
            </a:r>
            <a:r>
              <a:rPr kumimoji="0" lang="en-US" altLang="zh-CN" sz="4800" b="1" i="0" u="none" strike="noStrike" kern="0" cap="none" spc="0" normalizeH="0" baseline="0" noProof="0" dirty="0" err="1">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samazināšanai</a:t>
            </a:r>
            <a:r>
              <a:rPr kumimoji="0" lang="en-US" altLang="zh-CN" sz="48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a:t>
            </a:r>
            <a:r>
              <a:rPr kumimoji="0" lang="lv-LV" altLang="zh-CN" sz="48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Rīgas </a:t>
            </a:r>
            <a:r>
              <a:rPr kumimoji="0" lang="lv-LV" altLang="zh-CN" sz="4800" b="1" i="0" u="none" strike="noStrike" kern="0" cap="none" spc="0" normalizeH="0" baseline="0" noProof="0" dirty="0" err="1">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valstspilsētas</a:t>
            </a:r>
            <a:r>
              <a:rPr kumimoji="0" lang="lv-LV" altLang="zh-CN" sz="48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pašvaldības izglītības iestādes</a:t>
            </a:r>
            <a:endParaRPr lang="lv-LV" dirty="0">
              <a:solidFill>
                <a:schemeClr val="accent1"/>
              </a:solidFill>
            </a:endParaRPr>
          </a:p>
        </p:txBody>
      </p:sp>
      <p:sp>
        <p:nvSpPr>
          <p:cNvPr id="3" name="Text Placeholder 2"/>
          <p:cNvSpPr>
            <a:spLocks noGrp="1"/>
          </p:cNvSpPr>
          <p:nvPr>
            <p:ph type="body" sz="half" idx="1"/>
          </p:nvPr>
        </p:nvSpPr>
        <p:spPr>
          <a:xfrm>
            <a:off x="1786173" y="6608091"/>
            <a:ext cx="10002553" cy="949950"/>
          </a:xfrm>
        </p:spPr>
        <p:txBody>
          <a:bodyPr>
            <a:noAutofit/>
          </a:bodyPr>
          <a:lstStyle/>
          <a:p>
            <a:pPr marL="0" indent="0">
              <a:buNone/>
            </a:pPr>
            <a:endParaRPr lang="lv-LV" sz="4000" b="1" dirty="0">
              <a:solidFill>
                <a:srgbClr val="00B050"/>
              </a:solidFill>
              <a:effectLst>
                <a:outerShdw blurRad="38100" dist="38100" dir="2700000" algn="tl">
                  <a:srgbClr val="000000">
                    <a:alpha val="43137"/>
                  </a:srgbClr>
                </a:outerShdw>
              </a:effectLst>
            </a:endParaRPr>
          </a:p>
          <a:p>
            <a:pPr marL="0" indent="0">
              <a:buNone/>
            </a:pPr>
            <a:r>
              <a:rPr lang="lv-LV" sz="4000" b="1" dirty="0">
                <a:solidFill>
                  <a:srgbClr val="00B050"/>
                </a:solidFill>
                <a:effectLst>
                  <a:outerShdw blurRad="38100" dist="38100" dir="2700000" algn="tl">
                    <a:srgbClr val="000000">
                      <a:alpha val="43137"/>
                    </a:srgbClr>
                  </a:outerShdw>
                </a:effectLst>
              </a:rPr>
              <a:t>Ieguvumi:</a:t>
            </a:r>
          </a:p>
          <a:p>
            <a:r>
              <a:rPr lang="lv-LV" sz="4000" b="1" dirty="0">
                <a:solidFill>
                  <a:srgbClr val="00B050"/>
                </a:solidFill>
                <a:effectLst>
                  <a:outerShdw blurRad="38100" dist="38100" dir="2700000" algn="tl">
                    <a:srgbClr val="000000">
                      <a:alpha val="43137"/>
                    </a:srgbClr>
                  </a:outerShdw>
                </a:effectLst>
              </a:rPr>
              <a:t>izglītojamo individuālā izaugsme</a:t>
            </a:r>
          </a:p>
          <a:p>
            <a:r>
              <a:rPr lang="lv-LV" sz="4000" b="1" dirty="0">
                <a:solidFill>
                  <a:srgbClr val="00B050"/>
                </a:solidFill>
                <a:effectLst>
                  <a:outerShdw blurRad="38100" dist="38100" dir="2700000" algn="tl">
                    <a:srgbClr val="000000">
                      <a:alpha val="43137"/>
                    </a:srgbClr>
                  </a:outerShdw>
                </a:effectLst>
              </a:rPr>
              <a:t>Motivācijas paaugstināšanās</a:t>
            </a:r>
          </a:p>
          <a:p>
            <a:r>
              <a:rPr lang="lv-LV" sz="4000" b="1" dirty="0">
                <a:solidFill>
                  <a:srgbClr val="00B050"/>
                </a:solidFill>
                <a:effectLst>
                  <a:outerShdw blurRad="38100" dist="38100" dir="2700000" algn="tl">
                    <a:srgbClr val="000000">
                      <a:alpha val="43137"/>
                    </a:srgbClr>
                  </a:outerShdw>
                </a:effectLst>
              </a:rPr>
              <a:t>Vecāku ieinteresētība</a:t>
            </a:r>
          </a:p>
          <a:p>
            <a:r>
              <a:rPr lang="lv-LV" sz="4000" b="1" dirty="0">
                <a:solidFill>
                  <a:srgbClr val="00B050"/>
                </a:solidFill>
                <a:effectLst>
                  <a:outerShdw blurRad="38100" dist="38100" dir="2700000" algn="tl">
                    <a:srgbClr val="000000">
                      <a:alpha val="43137"/>
                    </a:srgbClr>
                  </a:outerShdw>
                </a:effectLst>
              </a:rPr>
              <a:t>Atbalsts ukraiņu bērniem</a:t>
            </a:r>
          </a:p>
          <a:p>
            <a:endParaRPr lang="lv-LV" sz="4000" b="1" dirty="0">
              <a:solidFill>
                <a:srgbClr val="00B050"/>
              </a:solidFill>
              <a:effectLst>
                <a:outerShdw blurRad="38100" dist="38100" dir="2700000" algn="tl">
                  <a:srgbClr val="000000">
                    <a:alpha val="43137"/>
                  </a:srgbClr>
                </a:outerShdw>
              </a:effectLst>
            </a:endParaRPr>
          </a:p>
          <a:p>
            <a:pPr marL="0" indent="0">
              <a:buNone/>
            </a:pPr>
            <a:r>
              <a:rPr lang="lv-LV" sz="4000" b="1" dirty="0">
                <a:solidFill>
                  <a:srgbClr val="00B050"/>
                </a:solidFill>
                <a:effectLst>
                  <a:outerShdw blurRad="38100" dist="38100" dir="2700000" algn="tl">
                    <a:srgbClr val="000000">
                      <a:alpha val="43137"/>
                    </a:srgbClr>
                  </a:outerShdw>
                </a:effectLst>
              </a:rPr>
              <a:t>Veiksmes stāsti</a:t>
            </a:r>
          </a:p>
          <a:p>
            <a:endParaRPr lang="lv-LV" sz="4000" b="1" dirty="0">
              <a:solidFill>
                <a:srgbClr val="00B050"/>
              </a:solidFill>
              <a:effectLst>
                <a:outerShdw blurRad="38100" dist="38100" dir="2700000" algn="tl">
                  <a:srgbClr val="000000">
                    <a:alpha val="43137"/>
                  </a:srgbClr>
                </a:outerShdw>
              </a:effectLst>
            </a:endParaRPr>
          </a:p>
        </p:txBody>
      </p:sp>
      <p:pic>
        <p:nvPicPr>
          <p:cNvPr id="5" name="Picture 2" descr="RĪGAS DOMES IZGLĪTĪBAS, KULTŪRAS UN SPORTA DEPARTAMENTS">
            <a:extLst>
              <a:ext uri="{FF2B5EF4-FFF2-40B4-BE49-F238E27FC236}">
                <a16:creationId xmlns:a16="http://schemas.microsoft.com/office/drawing/2014/main" id="{CB2803A7-77BC-B5EF-8CDD-E0ECABFBFB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90501" y="11510600"/>
            <a:ext cx="2940030" cy="16777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23DFFFD8-4C89-D3A7-7216-2774E2DFF6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03056">
            <a:off x="11321156" y="10274593"/>
            <a:ext cx="3422452" cy="1767332"/>
          </a:xfrm>
          <a:prstGeom prst="rect">
            <a:avLst/>
          </a:prstGeom>
          <a:noFill/>
          <a:extLst>
            <a:ext uri="{909E8E84-426E-40DD-AFC4-6F175D3DCCD1}">
              <a14:hiddenFill xmlns:a14="http://schemas.microsoft.com/office/drawing/2010/main">
                <a:solidFill>
                  <a:srgbClr val="FFFFFF"/>
                </a:solidFill>
              </a14:hiddenFill>
            </a:ext>
          </a:extLst>
        </p:spPr>
      </p:pic>
      <p:pic>
        <p:nvPicPr>
          <p:cNvPr id="20" name="Attēls 19" descr="Attēls, kurā ir persona, ārpus telpām, apģērbs, debesis&#10;&#10;Apraksts ģenerēts automātiski">
            <a:extLst>
              <a:ext uri="{FF2B5EF4-FFF2-40B4-BE49-F238E27FC236}">
                <a16:creationId xmlns:a16="http://schemas.microsoft.com/office/drawing/2014/main" id="{08AAAA94-DCC7-8F6D-F321-4AD640BD73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8828">
            <a:off x="12029881" y="4730482"/>
            <a:ext cx="8884448" cy="4997502"/>
          </a:xfrm>
          <a:prstGeom prst="rect">
            <a:avLst/>
          </a:prstGeom>
        </p:spPr>
      </p:pic>
      <p:pic>
        <p:nvPicPr>
          <p:cNvPr id="21" name="Picture 2">
            <a:extLst>
              <a:ext uri="{FF2B5EF4-FFF2-40B4-BE49-F238E27FC236}">
                <a16:creationId xmlns:a16="http://schemas.microsoft.com/office/drawing/2014/main" id="{BC6858AB-5D71-2002-2DD2-EA1E0BF048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03056">
            <a:off x="11329115" y="10118022"/>
            <a:ext cx="3422452" cy="17673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bject 2"/>
          <p:cNvSpPr txBox="1"/>
          <p:nvPr/>
        </p:nvSpPr>
        <p:spPr>
          <a:xfrm>
            <a:off x="1253384" y="550606"/>
            <a:ext cx="14769586" cy="1337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1300"/>
              </a:lnSpc>
              <a:defRPr sz="3700" b="1">
                <a:solidFill>
                  <a:srgbClr val="FFFFFF"/>
                </a:solidFill>
                <a:latin typeface="Gilroy SemiBold"/>
                <a:ea typeface="Gilroy SemiBold"/>
                <a:cs typeface="Gilroy SemiBold"/>
                <a:sym typeface="Gilroy SemiBold"/>
              </a:defRPr>
            </a:lvl1pPr>
          </a:lstStyle>
          <a:p>
            <a:endParaRPr sz="7400" dirty="0"/>
          </a:p>
        </p:txBody>
      </p:sp>
      <p:sp>
        <p:nvSpPr>
          <p:cNvPr id="54" name="Object 3"/>
          <p:cNvSpPr txBox="1"/>
          <p:nvPr/>
        </p:nvSpPr>
        <p:spPr>
          <a:xfrm>
            <a:off x="601123" y="3182141"/>
            <a:ext cx="10586240" cy="1721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200"/>
              </a:lnSpc>
              <a:spcBef>
                <a:spcPts val="300"/>
              </a:spcBef>
              <a:defRPr>
                <a:solidFill>
                  <a:srgbClr val="FFFFFF"/>
                </a:solidFill>
                <a:latin typeface="Gilroy SemiBold"/>
                <a:ea typeface="Gilroy SemiBold"/>
                <a:cs typeface="Gilroy SemiBold"/>
                <a:sym typeface="Gilroy SemiBold"/>
              </a:defRPr>
            </a:lvl1pPr>
          </a:lstStyle>
          <a:p>
            <a:pPr marL="571500" indent="-571500">
              <a:buFont typeface="Arial" panose="020B0604020202020204" pitchFamily="34" charset="0"/>
              <a:buChar char="•"/>
            </a:pPr>
            <a:r>
              <a:rPr lang="lv-LV" sz="9000" dirty="0"/>
              <a:t>agrīnā diagnostika;</a:t>
            </a:r>
          </a:p>
          <a:p>
            <a:pPr marL="571500" indent="-571500">
              <a:buFont typeface="Arial" panose="020B0604020202020204" pitchFamily="34" charset="0"/>
              <a:buChar char="•"/>
            </a:pPr>
            <a:r>
              <a:rPr lang="lv-LV" sz="9000" dirty="0"/>
              <a:t>atbalsta personāls; </a:t>
            </a:r>
          </a:p>
          <a:p>
            <a:pPr marL="571500" indent="-571500">
              <a:buFont typeface="Arial" panose="020B0604020202020204" pitchFamily="34" charset="0"/>
              <a:buChar char="•"/>
            </a:pPr>
            <a:r>
              <a:rPr lang="lv-LV" sz="9000" b="1" u="sng" dirty="0"/>
              <a:t>individuālās izglītības programmas. </a:t>
            </a:r>
            <a:endParaRPr lang="lv-LV" sz="9000" dirty="0"/>
          </a:p>
        </p:txBody>
      </p:sp>
      <p:graphicFrame>
        <p:nvGraphicFramePr>
          <p:cNvPr id="8" name="Diagramma 7">
            <a:extLst>
              <a:ext uri="{FF2B5EF4-FFF2-40B4-BE49-F238E27FC236}">
                <a16:creationId xmlns:a16="http://schemas.microsoft.com/office/drawing/2014/main" id="{05F42436-9F12-4058-8B67-60C8DA0918B4}"/>
              </a:ext>
            </a:extLst>
          </p:cNvPr>
          <p:cNvGraphicFramePr>
            <a:graphicFrameLocks/>
          </p:cNvGraphicFramePr>
          <p:nvPr>
            <p:extLst>
              <p:ext uri="{D42A27DB-BD31-4B8C-83A1-F6EECF244321}">
                <p14:modId xmlns:p14="http://schemas.microsoft.com/office/powerpoint/2010/main" val="2740941068"/>
              </p:ext>
            </p:extLst>
          </p:nvPr>
        </p:nvGraphicFramePr>
        <p:xfrm>
          <a:off x="601123" y="2514600"/>
          <a:ext cx="17712277" cy="112014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Attēls 4" descr="Multicolor hanging umbrellas">
            <a:extLst>
              <a:ext uri="{FF2B5EF4-FFF2-40B4-BE49-F238E27FC236}">
                <a16:creationId xmlns:a16="http://schemas.microsoft.com/office/drawing/2014/main" id="{03AF9D1A-66E1-4375-87E7-4650657691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24946">
            <a:off x="18573860" y="1072831"/>
            <a:ext cx="4831432" cy="3623902"/>
          </a:xfrm>
          <a:prstGeom prst="rect">
            <a:avLst/>
          </a:prstGeom>
        </p:spPr>
      </p:pic>
      <p:sp>
        <p:nvSpPr>
          <p:cNvPr id="3" name="TextBox 2">
            <a:extLst>
              <a:ext uri="{FF2B5EF4-FFF2-40B4-BE49-F238E27FC236}">
                <a16:creationId xmlns:a16="http://schemas.microsoft.com/office/drawing/2014/main" id="{2E34949C-A1D3-A141-43E0-F9D214B33A58}"/>
              </a:ext>
            </a:extLst>
          </p:cNvPr>
          <p:cNvSpPr txBox="1"/>
          <p:nvPr/>
        </p:nvSpPr>
        <p:spPr>
          <a:xfrm>
            <a:off x="851796" y="266631"/>
            <a:ext cx="16442277" cy="2123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4400" b="1" dirty="0">
                <a:solidFill>
                  <a:schemeClr val="accent3"/>
                </a:solidFill>
                <a:latin typeface="Georgia" panose="02040502050405020303" pitchFamily="18" charset="0"/>
                <a:ea typeface="Roboto" panose="02000000000000000000" pitchFamily="2" charset="0"/>
                <a:cs typeface="Lato" panose="020F0502020204030203" pitchFamily="34" charset="0"/>
              </a:rPr>
              <a:t>ESF </a:t>
            </a:r>
            <a:r>
              <a:rPr lang="en-US" altLang="zh-CN" sz="4400" b="1" dirty="0" err="1">
                <a:solidFill>
                  <a:schemeClr val="accent3"/>
                </a:solidFill>
                <a:latin typeface="Georgia" panose="02040502050405020303" pitchFamily="18" charset="0"/>
                <a:ea typeface="Roboto" panose="02000000000000000000" pitchFamily="2" charset="0"/>
                <a:cs typeface="Lato" panose="020F0502020204030203" pitchFamily="34" charset="0"/>
              </a:rPr>
              <a:t>projekt</a:t>
            </a:r>
            <a:r>
              <a:rPr lang="lv-LV" altLang="zh-CN" sz="4400" b="1" dirty="0">
                <a:solidFill>
                  <a:schemeClr val="accent3"/>
                </a:solidFill>
                <a:latin typeface="Georgia" panose="02040502050405020303" pitchFamily="18" charset="0"/>
                <a:ea typeface="Roboto" panose="02000000000000000000" pitchFamily="2" charset="0"/>
                <a:cs typeface="Lato" panose="020F0502020204030203" pitchFamily="34" charset="0"/>
              </a:rPr>
              <a:t>s</a:t>
            </a:r>
            <a:r>
              <a:rPr lang="en-US" altLang="zh-CN" sz="44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400" b="1" dirty="0" err="1">
                <a:solidFill>
                  <a:schemeClr val="accent3"/>
                </a:solidFill>
                <a:latin typeface="Georgia" panose="02040502050405020303" pitchFamily="18" charset="0"/>
                <a:ea typeface="Roboto" panose="02000000000000000000" pitchFamily="2" charset="0"/>
                <a:cs typeface="Lato" panose="020F0502020204030203" pitchFamily="34" charset="0"/>
              </a:rPr>
              <a:t>Atbalsts</a:t>
            </a:r>
            <a:r>
              <a:rPr lang="en-US" altLang="zh-CN" sz="44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400" b="1" dirty="0" err="1">
                <a:solidFill>
                  <a:schemeClr val="accent3"/>
                </a:solidFill>
                <a:latin typeface="Georgia" panose="02040502050405020303" pitchFamily="18" charset="0"/>
                <a:ea typeface="Roboto" panose="02000000000000000000" pitchFamily="2" charset="0"/>
                <a:cs typeface="Lato" panose="020F0502020204030203" pitchFamily="34" charset="0"/>
              </a:rPr>
              <a:t>priekšlaicīgas</a:t>
            </a:r>
            <a:r>
              <a:rPr lang="en-US" altLang="zh-CN" sz="44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400" b="1" dirty="0" err="1">
                <a:solidFill>
                  <a:schemeClr val="accent3"/>
                </a:solidFill>
                <a:latin typeface="Georgia" panose="02040502050405020303" pitchFamily="18" charset="0"/>
                <a:ea typeface="Roboto" panose="02000000000000000000" pitchFamily="2" charset="0"/>
                <a:cs typeface="Lato" panose="020F0502020204030203" pitchFamily="34" charset="0"/>
              </a:rPr>
              <a:t>mācību</a:t>
            </a:r>
            <a:r>
              <a:rPr lang="en-US" altLang="zh-CN" sz="44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400" b="1" dirty="0" err="1">
                <a:solidFill>
                  <a:schemeClr val="accent3"/>
                </a:solidFill>
                <a:latin typeface="Georgia" panose="02040502050405020303" pitchFamily="18" charset="0"/>
                <a:ea typeface="Roboto" panose="02000000000000000000" pitchFamily="2" charset="0"/>
                <a:cs typeface="Lato" panose="020F0502020204030203" pitchFamily="34" charset="0"/>
              </a:rPr>
              <a:t>pārtraukšanas</a:t>
            </a:r>
            <a:r>
              <a:rPr lang="en-US" altLang="zh-CN" sz="44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en-US" altLang="zh-CN" sz="4400" b="1" dirty="0" err="1">
                <a:solidFill>
                  <a:schemeClr val="accent3"/>
                </a:solidFill>
                <a:latin typeface="Georgia" panose="02040502050405020303" pitchFamily="18" charset="0"/>
                <a:ea typeface="Roboto" panose="02000000000000000000" pitchFamily="2" charset="0"/>
                <a:cs typeface="Lato" panose="020F0502020204030203" pitchFamily="34" charset="0"/>
              </a:rPr>
              <a:t>samazināšanai</a:t>
            </a:r>
            <a:r>
              <a:rPr lang="en-US" altLang="zh-CN" sz="4400" b="1" dirty="0">
                <a:solidFill>
                  <a:schemeClr val="accent3"/>
                </a:solidFill>
                <a:latin typeface="Georgia" panose="02040502050405020303" pitchFamily="18" charset="0"/>
                <a:ea typeface="Roboto" panose="02000000000000000000" pitchFamily="2" charset="0"/>
                <a:cs typeface="Lato" panose="020F0502020204030203" pitchFamily="34" charset="0"/>
              </a:rPr>
              <a:t>” </a:t>
            </a:r>
            <a:r>
              <a:rPr lang="lv-LV" altLang="zh-CN" sz="4400" b="1" dirty="0">
                <a:solidFill>
                  <a:schemeClr val="accent3"/>
                </a:solidFill>
                <a:latin typeface="Georgia" panose="02040502050405020303" pitchFamily="18" charset="0"/>
                <a:ea typeface="Roboto" panose="02000000000000000000" pitchFamily="2" charset="0"/>
                <a:cs typeface="Lato" panose="020F0502020204030203" pitchFamily="34" charset="0"/>
              </a:rPr>
              <a:t>– Rīgas </a:t>
            </a:r>
            <a:r>
              <a:rPr lang="lv-LV" altLang="zh-CN" sz="4400" b="1" dirty="0" err="1">
                <a:solidFill>
                  <a:schemeClr val="accent3"/>
                </a:solidFill>
                <a:latin typeface="Georgia" panose="02040502050405020303" pitchFamily="18" charset="0"/>
                <a:ea typeface="Roboto" panose="02000000000000000000" pitchFamily="2" charset="0"/>
                <a:cs typeface="Lato" panose="020F0502020204030203" pitchFamily="34" charset="0"/>
              </a:rPr>
              <a:t>valstspilsētas</a:t>
            </a:r>
            <a:r>
              <a:rPr lang="lv-LV" altLang="zh-CN" sz="4400" b="1" dirty="0">
                <a:solidFill>
                  <a:schemeClr val="accent3"/>
                </a:solidFill>
                <a:latin typeface="Georgia" panose="02040502050405020303" pitchFamily="18" charset="0"/>
                <a:ea typeface="Roboto" panose="02000000000000000000" pitchFamily="2" charset="0"/>
                <a:cs typeface="Lato" panose="020F0502020204030203" pitchFamily="34" charset="0"/>
              </a:rPr>
              <a:t> pašvaldības izglītības iestādes</a:t>
            </a:r>
            <a:endParaRPr lang="lv-LV" dirty="0"/>
          </a:p>
        </p:txBody>
      </p:sp>
      <p:graphicFrame>
        <p:nvGraphicFramePr>
          <p:cNvPr id="4" name="Diagramma 3">
            <a:extLst>
              <a:ext uri="{FF2B5EF4-FFF2-40B4-BE49-F238E27FC236}">
                <a16:creationId xmlns:a16="http://schemas.microsoft.com/office/drawing/2014/main" id="{A36C90CB-7521-DB76-D502-1DE22F356438}"/>
              </a:ext>
            </a:extLst>
          </p:cNvPr>
          <p:cNvGraphicFramePr>
            <a:graphicFrameLocks/>
          </p:cNvGraphicFramePr>
          <p:nvPr>
            <p:extLst>
              <p:ext uri="{D42A27DB-BD31-4B8C-83A1-F6EECF244321}">
                <p14:modId xmlns:p14="http://schemas.microsoft.com/office/powerpoint/2010/main" val="3387075020"/>
              </p:ext>
            </p:extLst>
          </p:nvPr>
        </p:nvGraphicFramePr>
        <p:xfrm>
          <a:off x="620456" y="6990212"/>
          <a:ext cx="9368761" cy="6370076"/>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2" descr="RĪGAS DOMES IZGLĪTĪBAS, KULTŪRAS UN SPORTA DEPARTAMENTS">
            <a:extLst>
              <a:ext uri="{FF2B5EF4-FFF2-40B4-BE49-F238E27FC236}">
                <a16:creationId xmlns:a16="http://schemas.microsoft.com/office/drawing/2014/main" id="{3C0A9C99-F7C1-5E64-AF83-05A9F3F527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26689" y="11158259"/>
            <a:ext cx="2940030" cy="16777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3F83C47B-13F4-4688-B14C-BD285C7639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28834" y="8853004"/>
            <a:ext cx="3422452" cy="17673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1"/>
          <p:cNvSpPr txBox="1"/>
          <p:nvPr/>
        </p:nvSpPr>
        <p:spPr>
          <a:xfrm>
            <a:off x="1288143" y="1815426"/>
            <a:ext cx="24377908"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4200"/>
              </a:lnSpc>
              <a:defRPr sz="3700">
                <a:solidFill>
                  <a:srgbClr val="254CD4"/>
                </a:solidFill>
                <a:latin typeface="Gilroy SemiBold"/>
                <a:ea typeface="Gilroy SemiBold"/>
                <a:cs typeface="Gilroy SemiBold"/>
                <a:sym typeface="Gilroy SemiBold"/>
              </a:defRPr>
            </a:lvl1pPr>
          </a:lstStyle>
          <a:p>
            <a:pPr algn="l" defTabSz="1828800">
              <a:lnSpc>
                <a:spcPts val="8400"/>
              </a:lnSpc>
            </a:pPr>
            <a:r>
              <a:rPr sz="7400" b="1" dirty="0" err="1">
                <a:effectLst>
                  <a:outerShdw blurRad="38100" dist="38100" dir="2700000" algn="tl">
                    <a:srgbClr val="000000">
                      <a:alpha val="43137"/>
                    </a:srgbClr>
                  </a:outerShdw>
                </a:effectLst>
              </a:rPr>
              <a:t>Galven</a:t>
            </a:r>
            <a:r>
              <a:rPr lang="lv-LV" sz="7400" b="1" dirty="0" err="1">
                <a:effectLst>
                  <a:outerShdw blurRad="38100" dist="38100" dir="2700000" algn="tl">
                    <a:srgbClr val="000000">
                      <a:alpha val="43137"/>
                    </a:srgbClr>
                  </a:outerShdw>
                </a:effectLst>
              </a:rPr>
              <a:t>ie</a:t>
            </a:r>
            <a:r>
              <a:rPr sz="7400" b="1" dirty="0">
                <a:effectLst>
                  <a:outerShdw blurRad="38100" dist="38100" dir="2700000" algn="tl">
                    <a:srgbClr val="000000">
                      <a:alpha val="43137"/>
                    </a:srgbClr>
                  </a:outerShdw>
                </a:effectLst>
              </a:rPr>
              <a:t> </a:t>
            </a:r>
            <a:r>
              <a:rPr lang="lv-LV" sz="7400" b="1" dirty="0">
                <a:effectLst>
                  <a:outerShdw blurRad="38100" dist="38100" dir="2700000" algn="tl">
                    <a:srgbClr val="000000">
                      <a:alpha val="43137"/>
                    </a:srgbClr>
                  </a:outerShdw>
                </a:effectLst>
              </a:rPr>
              <a:t>izaicinājumi</a:t>
            </a:r>
            <a:endParaRPr sz="7400" b="1" dirty="0">
              <a:effectLst>
                <a:outerShdw blurRad="38100" dist="38100" dir="2700000" algn="tl">
                  <a:srgbClr val="000000">
                    <a:alpha val="43137"/>
                  </a:srgbClr>
                </a:outerShdw>
              </a:effectLst>
            </a:endParaRPr>
          </a:p>
        </p:txBody>
      </p:sp>
      <p:sp>
        <p:nvSpPr>
          <p:cNvPr id="27" name="Object 3"/>
          <p:cNvSpPr txBox="1"/>
          <p:nvPr/>
        </p:nvSpPr>
        <p:spPr>
          <a:xfrm>
            <a:off x="1288142" y="7751327"/>
            <a:ext cx="7164582" cy="533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000"/>
              </a:lnSpc>
              <a:defRPr b="1">
                <a:solidFill>
                  <a:srgbClr val="254CD4"/>
                </a:solidFill>
                <a:latin typeface="Gilroy SemiBold"/>
                <a:ea typeface="Gilroy SemiBold"/>
                <a:cs typeface="Gilroy SemiBold"/>
                <a:sym typeface="Gilroy SemiBold"/>
              </a:defRPr>
            </a:lvl1pPr>
          </a:lstStyle>
          <a:p>
            <a:pPr algn="l" defTabSz="1828800">
              <a:lnSpc>
                <a:spcPts val="4000"/>
              </a:lnSpc>
            </a:pPr>
            <a:r>
              <a:rPr lang="lv-LV" sz="4400" dirty="0"/>
              <a:t>Darbs ar ģimenēm</a:t>
            </a:r>
            <a:endParaRPr sz="4400" dirty="0"/>
          </a:p>
        </p:txBody>
      </p:sp>
      <p:sp>
        <p:nvSpPr>
          <p:cNvPr id="28" name="Object 4"/>
          <p:cNvSpPr txBox="1"/>
          <p:nvPr/>
        </p:nvSpPr>
        <p:spPr>
          <a:xfrm>
            <a:off x="1288143" y="8902865"/>
            <a:ext cx="4954628" cy="2641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600"/>
              </a:lnSpc>
              <a:spcBef>
                <a:spcPts val="700"/>
              </a:spcBef>
              <a:defRPr sz="1500" b="1">
                <a:solidFill>
                  <a:srgbClr val="002060"/>
                </a:solidFill>
                <a:latin typeface="Gilroy SemiBold"/>
                <a:ea typeface="Gilroy SemiBold"/>
                <a:cs typeface="Gilroy SemiBold"/>
                <a:sym typeface="Gilroy SemiBold"/>
              </a:defRPr>
            </a:lvl1pPr>
          </a:lstStyle>
          <a:p>
            <a:pPr algn="l" defTabSz="1828800">
              <a:lnSpc>
                <a:spcPts val="3200"/>
              </a:lnSpc>
              <a:spcBef>
                <a:spcPts val="1400"/>
              </a:spcBef>
            </a:pPr>
            <a:r>
              <a:rPr lang="lv-LV" sz="3600" dirty="0"/>
              <a:t>Nepieciešams uzlabot vecāku kompetenci dažādos jautājumos </a:t>
            </a:r>
          </a:p>
          <a:p>
            <a:pPr algn="l" defTabSz="1828800">
              <a:lnSpc>
                <a:spcPts val="3200"/>
              </a:lnSpc>
              <a:spcBef>
                <a:spcPts val="1400"/>
              </a:spcBef>
            </a:pPr>
            <a:r>
              <a:rPr lang="lv-LV" sz="3600" dirty="0"/>
              <a:t>(izglītības process, socializēšanās, atkarības, vardarbība </a:t>
            </a:r>
            <a:r>
              <a:rPr lang="lv-LV" sz="3600" dirty="0" err="1"/>
              <a:t>utt</a:t>
            </a:r>
            <a:r>
              <a:rPr lang="lv-LV" sz="3600" dirty="0"/>
              <a:t>).</a:t>
            </a:r>
            <a:endParaRPr sz="3600" dirty="0"/>
          </a:p>
        </p:txBody>
      </p:sp>
      <p:sp>
        <p:nvSpPr>
          <p:cNvPr id="30" name="Object 6"/>
          <p:cNvSpPr txBox="1"/>
          <p:nvPr/>
        </p:nvSpPr>
        <p:spPr>
          <a:xfrm>
            <a:off x="9108538" y="7751327"/>
            <a:ext cx="7080962" cy="533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000"/>
              </a:lnSpc>
              <a:defRPr b="1">
                <a:solidFill>
                  <a:srgbClr val="254CD4"/>
                </a:solidFill>
                <a:latin typeface="Gilroy SemiBold"/>
                <a:ea typeface="Gilroy SemiBold"/>
                <a:cs typeface="Gilroy SemiBold"/>
                <a:sym typeface="Gilroy SemiBold"/>
              </a:defRPr>
            </a:lvl1pPr>
          </a:lstStyle>
          <a:p>
            <a:pPr algn="l" defTabSz="1828800">
              <a:lnSpc>
                <a:spcPts val="4000"/>
              </a:lnSpc>
            </a:pPr>
            <a:r>
              <a:rPr lang="lv-LV" sz="4400" dirty="0"/>
              <a:t>Atbalsta speciālistu trūkums</a:t>
            </a:r>
            <a:endParaRPr sz="4400" dirty="0"/>
          </a:p>
        </p:txBody>
      </p:sp>
      <p:sp>
        <p:nvSpPr>
          <p:cNvPr id="31" name="Object 7"/>
          <p:cNvSpPr txBox="1"/>
          <p:nvPr/>
        </p:nvSpPr>
        <p:spPr>
          <a:xfrm>
            <a:off x="9108537" y="8902863"/>
            <a:ext cx="5274032" cy="166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600"/>
              </a:lnSpc>
              <a:spcBef>
                <a:spcPts val="700"/>
              </a:spcBef>
              <a:defRPr sz="1500" b="1">
                <a:solidFill>
                  <a:srgbClr val="002060"/>
                </a:solidFill>
                <a:latin typeface="Gilroy SemiBold"/>
                <a:ea typeface="Gilroy SemiBold"/>
                <a:cs typeface="Gilroy SemiBold"/>
                <a:sym typeface="Gilroy SemiBold"/>
              </a:defRPr>
            </a:lvl1pPr>
          </a:lstStyle>
          <a:p>
            <a:pPr algn="l" defTabSz="1828800">
              <a:lnSpc>
                <a:spcPts val="3200"/>
              </a:lnSpc>
              <a:spcBef>
                <a:spcPts val="1400"/>
              </a:spcBef>
            </a:pPr>
            <a:r>
              <a:rPr lang="lv-LV" sz="3600" dirty="0"/>
              <a:t>Trūkst speciālistu, esošajiem nepieciešams regulāri papildināt zināšanas.  </a:t>
            </a:r>
            <a:endParaRPr sz="3600" dirty="0"/>
          </a:p>
        </p:txBody>
      </p:sp>
      <p:sp>
        <p:nvSpPr>
          <p:cNvPr id="33" name="Object 9"/>
          <p:cNvSpPr txBox="1"/>
          <p:nvPr/>
        </p:nvSpPr>
        <p:spPr>
          <a:xfrm>
            <a:off x="16845315" y="7779071"/>
            <a:ext cx="7248500" cy="533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000"/>
              </a:lnSpc>
              <a:defRPr b="1">
                <a:solidFill>
                  <a:srgbClr val="254CD4"/>
                </a:solidFill>
                <a:latin typeface="Gilroy SemiBold"/>
                <a:ea typeface="Gilroy SemiBold"/>
                <a:cs typeface="Gilroy SemiBold"/>
                <a:sym typeface="Gilroy SemiBold"/>
              </a:defRPr>
            </a:lvl1pPr>
          </a:lstStyle>
          <a:p>
            <a:pPr algn="l" defTabSz="1828800">
              <a:lnSpc>
                <a:spcPts val="4000"/>
              </a:lnSpc>
            </a:pPr>
            <a:r>
              <a:rPr lang="lv-LV" sz="4400" dirty="0"/>
              <a:t>Papīrs pacieš visu</a:t>
            </a:r>
            <a:endParaRPr sz="4400" dirty="0"/>
          </a:p>
        </p:txBody>
      </p:sp>
      <p:sp>
        <p:nvSpPr>
          <p:cNvPr id="34" name="Object 10"/>
          <p:cNvSpPr txBox="1"/>
          <p:nvPr/>
        </p:nvSpPr>
        <p:spPr>
          <a:xfrm>
            <a:off x="16845316" y="8944416"/>
            <a:ext cx="5859598" cy="4122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600"/>
              </a:lnSpc>
              <a:spcBef>
                <a:spcPts val="700"/>
              </a:spcBef>
              <a:defRPr sz="1500" b="1">
                <a:solidFill>
                  <a:srgbClr val="002060"/>
                </a:solidFill>
                <a:latin typeface="Gilroy SemiBold"/>
                <a:ea typeface="Gilroy SemiBold"/>
                <a:cs typeface="Gilroy SemiBold"/>
                <a:sym typeface="Gilroy SemiBold"/>
              </a:defRPr>
            </a:lvl1pPr>
          </a:lstStyle>
          <a:p>
            <a:pPr algn="l" defTabSz="1828800">
              <a:lnSpc>
                <a:spcPts val="3200"/>
              </a:lnSpc>
              <a:spcBef>
                <a:spcPts val="1400"/>
              </a:spcBef>
            </a:pPr>
            <a:r>
              <a:rPr lang="lv-LV" sz="3600" dirty="0"/>
              <a:t>Nereti uz papīra deklaratīvi viss izskatās skaisti, bet nonākot līdz praksei redzam atšķirīgu ainu, piemēram, izglītības iestādes nav gatavas uzņemt savā skolā bērnus ar papildu vai speciālām vajadzībām, jo tas prasa papildu uzmanību vai prasmes.</a:t>
            </a:r>
            <a:endParaRPr sz="3600" dirty="0"/>
          </a:p>
        </p:txBody>
      </p:sp>
      <p:sp>
        <p:nvSpPr>
          <p:cNvPr id="35" name="Object 3"/>
          <p:cNvSpPr txBox="1"/>
          <p:nvPr/>
        </p:nvSpPr>
        <p:spPr>
          <a:xfrm>
            <a:off x="1288141" y="945678"/>
            <a:ext cx="8801340" cy="4930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000"/>
              </a:lnSpc>
              <a:defRPr sz="1200" b="1" spc="300">
                <a:solidFill>
                  <a:srgbClr val="AAD0FF"/>
                </a:solidFill>
                <a:latin typeface="Gilroy SemiBold"/>
                <a:ea typeface="Gilroy SemiBold"/>
                <a:cs typeface="Gilroy SemiBold"/>
                <a:sym typeface="Gilroy SemiBold"/>
              </a:defRPr>
            </a:lvl1pPr>
          </a:lstStyle>
          <a:p>
            <a:pPr algn="l" defTabSz="1828800">
              <a:lnSpc>
                <a:spcPts val="4000"/>
              </a:lnSpc>
            </a:pPr>
            <a:r>
              <a:rPr lang="lv-LV" sz="3200" spc="600" dirty="0"/>
              <a:t>REĀLS PLĀNS DZĪVEI PĒC PUMPURA</a:t>
            </a:r>
            <a:endParaRPr sz="3200" spc="600" dirty="0"/>
          </a:p>
        </p:txBody>
      </p:sp>
      <p:pic>
        <p:nvPicPr>
          <p:cNvPr id="3" name="Grafika 2" descr="Family with boy outline">
            <a:extLst>
              <a:ext uri="{FF2B5EF4-FFF2-40B4-BE49-F238E27FC236}">
                <a16:creationId xmlns:a16="http://schemas.microsoft.com/office/drawing/2014/main" id="{39E66B34-33A9-48DC-83D0-F5322F23F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6427" y="4782224"/>
            <a:ext cx="1828800" cy="1828800"/>
          </a:xfrm>
          <a:prstGeom prst="rect">
            <a:avLst/>
          </a:prstGeom>
        </p:spPr>
      </p:pic>
      <p:pic>
        <p:nvPicPr>
          <p:cNvPr id="5" name="Grafika 4" descr="Office worker female outline">
            <a:extLst>
              <a:ext uri="{FF2B5EF4-FFF2-40B4-BE49-F238E27FC236}">
                <a16:creationId xmlns:a16="http://schemas.microsoft.com/office/drawing/2014/main" id="{E3D1F41F-C196-4FAD-B93C-43AD8B761D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22581" y="4782224"/>
            <a:ext cx="1828800" cy="1828800"/>
          </a:xfrm>
          <a:prstGeom prst="rect">
            <a:avLst/>
          </a:prstGeom>
        </p:spPr>
      </p:pic>
      <p:pic>
        <p:nvPicPr>
          <p:cNvPr id="7" name="Grafika 6" descr="Document outline">
            <a:extLst>
              <a:ext uri="{FF2B5EF4-FFF2-40B4-BE49-F238E27FC236}">
                <a16:creationId xmlns:a16="http://schemas.microsoft.com/office/drawing/2014/main" id="{6756D2F0-96A6-4D0A-9197-BC5DAF19EE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845315" y="4734996"/>
            <a:ext cx="1828800" cy="1828800"/>
          </a:xfrm>
          <a:prstGeom prst="rect">
            <a:avLst/>
          </a:prstGeom>
        </p:spPr>
      </p:pic>
      <p:sp>
        <p:nvSpPr>
          <p:cNvPr id="4" name="TextBox 3">
            <a:extLst>
              <a:ext uri="{FF2B5EF4-FFF2-40B4-BE49-F238E27FC236}">
                <a16:creationId xmlns:a16="http://schemas.microsoft.com/office/drawing/2014/main" id="{B43C2943-19FE-61FB-D2A4-AF81F878A691}"/>
              </a:ext>
            </a:extLst>
          </p:cNvPr>
          <p:cNvSpPr txBox="1"/>
          <p:nvPr/>
        </p:nvSpPr>
        <p:spPr>
          <a:xfrm>
            <a:off x="10266260" y="545067"/>
            <a:ext cx="12832772" cy="2800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1095391" rtl="0" eaLnBrk="1" fontAlgn="auto" latinLnBrk="0" hangingPunct="0">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ESF </a:t>
            </a:r>
            <a:r>
              <a:rPr kumimoji="0" lang="en-US" altLang="zh-CN" sz="4400" b="1" i="0" u="none" strike="noStrike" kern="0" cap="none" spc="0" normalizeH="0" baseline="0" noProof="0" dirty="0" err="1">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projekt</a:t>
            </a:r>
            <a:r>
              <a:rPr kumimoji="0" lang="lv-LV" altLang="zh-CN" sz="44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s</a:t>
            </a:r>
            <a:r>
              <a:rPr kumimoji="0" lang="en-US" altLang="zh-CN" sz="44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a:t>
            </a:r>
            <a:r>
              <a:rPr kumimoji="0" lang="en-US" altLang="zh-CN" sz="4400" b="1" i="0" u="none" strike="noStrike" kern="0" cap="none" spc="0" normalizeH="0" baseline="0" noProof="0" dirty="0" err="1">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Atbalsts</a:t>
            </a:r>
            <a:r>
              <a:rPr kumimoji="0" lang="en-US" altLang="zh-CN" sz="44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a:t>
            </a:r>
            <a:r>
              <a:rPr kumimoji="0" lang="en-US" altLang="zh-CN" sz="4400" b="1" i="0" u="none" strike="noStrike" kern="0" cap="none" spc="0" normalizeH="0" baseline="0" noProof="0" dirty="0" err="1">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priekšlaicīgas</a:t>
            </a:r>
            <a:r>
              <a:rPr kumimoji="0" lang="en-US" altLang="zh-CN" sz="44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a:t>
            </a:r>
            <a:r>
              <a:rPr kumimoji="0" lang="en-US" altLang="zh-CN" sz="4400" b="1" i="0" u="none" strike="noStrike" kern="0" cap="none" spc="0" normalizeH="0" baseline="0" noProof="0" dirty="0" err="1">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mācību</a:t>
            </a:r>
            <a:r>
              <a:rPr kumimoji="0" lang="en-US" altLang="zh-CN" sz="44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a:t>
            </a:r>
            <a:r>
              <a:rPr kumimoji="0" lang="en-US" altLang="zh-CN" sz="4400" b="1" i="0" u="none" strike="noStrike" kern="0" cap="none" spc="0" normalizeH="0" baseline="0" noProof="0" dirty="0" err="1">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pārtraukšanas</a:t>
            </a:r>
            <a:r>
              <a:rPr kumimoji="0" lang="en-US" altLang="zh-CN" sz="44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a:t>
            </a:r>
            <a:r>
              <a:rPr kumimoji="0" lang="en-US" altLang="zh-CN" sz="4400" b="1" i="0" u="none" strike="noStrike" kern="0" cap="none" spc="0" normalizeH="0" baseline="0" noProof="0" dirty="0" err="1">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samazināšanai</a:t>
            </a:r>
            <a:r>
              <a:rPr kumimoji="0" lang="en-US" altLang="zh-CN" sz="44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a:t>
            </a:r>
            <a:r>
              <a:rPr kumimoji="0" lang="lv-LV" altLang="zh-CN" sz="44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Rīgas </a:t>
            </a:r>
            <a:r>
              <a:rPr kumimoji="0" lang="lv-LV" altLang="zh-CN" sz="4400" b="1" i="0" u="none" strike="noStrike" kern="0" cap="none" spc="0" normalizeH="0" baseline="0" noProof="0" dirty="0" err="1">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valstspilsētas</a:t>
            </a:r>
            <a:r>
              <a:rPr kumimoji="0" lang="lv-LV" altLang="zh-CN" sz="4400" b="1" i="0" u="none" strike="noStrike" kern="0" cap="none" spc="0" normalizeH="0" baseline="0" noProof="0" dirty="0">
                <a:ln>
                  <a:noFill/>
                </a:ln>
                <a:solidFill>
                  <a:srgbClr val="DDDD22"/>
                </a:solidFill>
                <a:effectLst/>
                <a:uLnTx/>
                <a:uFillTx/>
                <a:latin typeface="Georgia" panose="02040502050405020303" pitchFamily="18" charset="0"/>
                <a:ea typeface="Roboto" panose="02000000000000000000" pitchFamily="2" charset="0"/>
                <a:cs typeface="Lato" panose="020F0502020204030203" pitchFamily="34" charset="0"/>
                <a:sym typeface="Helvetica Neue Medium"/>
              </a:rPr>
              <a:t> pašvaldības izglītības iestādes</a:t>
            </a:r>
            <a:endParaRPr kumimoji="0" lang="lv-LV" sz="4500" b="0" i="0" u="none" strike="noStrike" kern="0" cap="none" spc="0" normalizeH="0" baseline="0" noProof="0" dirty="0">
              <a:ln>
                <a:noFill/>
              </a:ln>
              <a:solidFill>
                <a:srgbClr val="000000"/>
              </a:solidFill>
              <a:effectLst/>
              <a:uLnTx/>
              <a:uFillTx/>
              <a:latin typeface="Helvetica Neue Medium"/>
              <a:sym typeface="Helvetica Neue Medium"/>
            </a:endParaRPr>
          </a:p>
        </p:txBody>
      </p:sp>
      <p:pic>
        <p:nvPicPr>
          <p:cNvPr id="9" name="Picture 2">
            <a:extLst>
              <a:ext uri="{FF2B5EF4-FFF2-40B4-BE49-F238E27FC236}">
                <a16:creationId xmlns:a16="http://schemas.microsoft.com/office/drawing/2014/main" id="{B79798E1-126D-2665-F936-A4B664B090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03056">
            <a:off x="19989703" y="3851331"/>
            <a:ext cx="3422452" cy="17673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ĪGAS DOMES IZGLĪTĪBAS, KULTŪRAS UN SPORTA DEPARTAMENTS">
            <a:extLst>
              <a:ext uri="{FF2B5EF4-FFF2-40B4-BE49-F238E27FC236}">
                <a16:creationId xmlns:a16="http://schemas.microsoft.com/office/drawing/2014/main" id="{2CB8841E-49C6-030D-983B-B6834EF556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197" y="11544614"/>
            <a:ext cx="2940030" cy="1677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theme/theme1.xml><?xml version="1.0" encoding="utf-8"?>
<a:theme xmlns:a="http://schemas.openxmlformats.org/drawingml/2006/main" name="White">
  <a:themeElements>
    <a:clrScheme name="pumpurs colours">
      <a:dk1>
        <a:srgbClr val="000000"/>
      </a:dk1>
      <a:lt1>
        <a:srgbClr val="FFFFFF"/>
      </a:lt1>
      <a:dk2>
        <a:srgbClr val="693E87"/>
      </a:dk2>
      <a:lt2>
        <a:srgbClr val="535353"/>
      </a:lt2>
      <a:accent1>
        <a:srgbClr val="693E87"/>
      </a:accent1>
      <a:accent2>
        <a:srgbClr val="AEBC0C"/>
      </a:accent2>
      <a:accent3>
        <a:srgbClr val="DDDD22"/>
      </a:accent3>
      <a:accent4>
        <a:srgbClr val="693E87"/>
      </a:accent4>
      <a:accent5>
        <a:srgbClr val="AEBC0C"/>
      </a:accent5>
      <a:accent6>
        <a:srgbClr val="DDDD22"/>
      </a:accent6>
      <a:hlink>
        <a:srgbClr val="693E87"/>
      </a:hlink>
      <a:folHlink>
        <a:srgbClr val="FF00FF"/>
      </a:folHlink>
    </a:clrScheme>
    <a:fontScheme name="Tradition">
      <a:majorFont>
        <a:latin typeface="Candara"/>
        <a:ea typeface=""/>
        <a:cs typeface=""/>
        <a:font script="Jpan" typeface="メイリオ"/>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568</TotalTime>
  <Words>453</Words>
  <Application>Microsoft Office PowerPoint</Application>
  <PresentationFormat>Pielāgots</PresentationFormat>
  <Paragraphs>87</Paragraphs>
  <Slides>12</Slides>
  <Notes>2</Notes>
  <HiddenSlides>0</HiddenSlides>
  <MMClips>0</MMClips>
  <ScaleCrop>false</ScaleCrop>
  <HeadingPairs>
    <vt:vector size="6" baseType="variant">
      <vt:variant>
        <vt:lpstr>Lietotie fonti</vt:lpstr>
      </vt:variant>
      <vt:variant>
        <vt:i4>10</vt:i4>
      </vt:variant>
      <vt:variant>
        <vt:lpstr>Dizains</vt:lpstr>
      </vt:variant>
      <vt:variant>
        <vt:i4>2</vt:i4>
      </vt:variant>
      <vt:variant>
        <vt:lpstr>Slaidu virsraksti</vt:lpstr>
      </vt:variant>
      <vt:variant>
        <vt:i4>12</vt:i4>
      </vt:variant>
    </vt:vector>
  </HeadingPairs>
  <TitlesOfParts>
    <vt:vector size="24" baseType="lpstr">
      <vt:lpstr>Arial</vt:lpstr>
      <vt:lpstr>Calibri</vt:lpstr>
      <vt:lpstr>Candara</vt:lpstr>
      <vt:lpstr>Georgia</vt:lpstr>
      <vt:lpstr>Gilroy SemiBold</vt:lpstr>
      <vt:lpstr>Helvetica Neue</vt:lpstr>
      <vt:lpstr>Helvetica Neue Light</vt:lpstr>
      <vt:lpstr>Helvetica Neue Medium</vt:lpstr>
      <vt:lpstr>Helvetica Neue Thin</vt:lpstr>
      <vt:lpstr>Verdana</vt:lpstr>
      <vt:lpstr>White</vt:lpstr>
      <vt:lpstr>Office Theme</vt:lpstr>
      <vt:lpstr>PowerPoint prezentācija</vt:lpstr>
      <vt:lpstr>PowerPoint prezentācija</vt:lpstr>
      <vt:lpstr>PowerPoint prezentācija</vt:lpstr>
      <vt:lpstr>ESF projekts "Atbalsts priekšlaicīgas mācību pārtraukšanas samazināšanai” – Rīgas valstspilsētas pašvaldības izglītības iestādes un sniegtais individuālais atbalsts (riski)</vt:lpstr>
      <vt:lpstr>ESF projekts "Atbalsts priekšlaicīgas mācību pārtraukšanas samazināšanai” – Rīgas valstspilsētas pašvaldības izglītības iestādes un sniegtais finansiālais atbalsts</vt:lpstr>
      <vt:lpstr>ESF projekts "Atbalsts priekšlaicīgas mācību pārtraukšanas samazināšanai” – Rīgas valstspilsētas pašvaldības izglītības iestādes</vt:lpstr>
      <vt:lpstr>ESF projekts "Atbalsts priekšlaicīgas mācību pārtraukšanas samazināšanai” – Rīgas valstspilsētas pašvaldības izglītības iestādes</vt:lpstr>
      <vt:lpstr>PowerPoint prezentācija</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 Pēterkopa</dc:creator>
  <cp:lastModifiedBy>Anita Pēterkopa</cp:lastModifiedBy>
  <cp:revision>90</cp:revision>
  <dcterms:modified xsi:type="dcterms:W3CDTF">2023-09-20T16:20:44Z</dcterms:modified>
</cp:coreProperties>
</file>