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Ex1.xml" ContentType="application/vnd.ms-office.chartex+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Ex2.xml" ContentType="application/vnd.ms-office.chartex+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84" r:id="rId5"/>
    <p:sldMasterId id="2147483695" r:id="rId6"/>
  </p:sldMasterIdLst>
  <p:notesMasterIdLst>
    <p:notesMasterId r:id="rId33"/>
  </p:notesMasterIdLst>
  <p:sldIdLst>
    <p:sldId id="659" r:id="rId7"/>
    <p:sldId id="673" r:id="rId8"/>
    <p:sldId id="701" r:id="rId9"/>
    <p:sldId id="585" r:id="rId10"/>
    <p:sldId id="680" r:id="rId11"/>
    <p:sldId id="685" r:id="rId12"/>
    <p:sldId id="683" r:id="rId13"/>
    <p:sldId id="682" r:id="rId14"/>
    <p:sldId id="684" r:id="rId15"/>
    <p:sldId id="568" r:id="rId16"/>
    <p:sldId id="691" r:id="rId17"/>
    <p:sldId id="688" r:id="rId18"/>
    <p:sldId id="575" r:id="rId19"/>
    <p:sldId id="692" r:id="rId20"/>
    <p:sldId id="693" r:id="rId21"/>
    <p:sldId id="696" r:id="rId22"/>
    <p:sldId id="695" r:id="rId23"/>
    <p:sldId id="702" r:id="rId24"/>
    <p:sldId id="697" r:id="rId25"/>
    <p:sldId id="699" r:id="rId26"/>
    <p:sldId id="703" r:id="rId27"/>
    <p:sldId id="700" r:id="rId28"/>
    <p:sldId id="549" r:id="rId29"/>
    <p:sldId id="551" r:id="rId30"/>
    <p:sldId id="429" r:id="rId31"/>
    <p:sldId id="690" r:id="rId3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4B93"/>
    <a:srgbClr val="CC0066"/>
    <a:srgbClr val="000000"/>
    <a:srgbClr val="316555"/>
    <a:srgbClr val="AABE3C"/>
    <a:srgbClr val="B8A4D0"/>
    <a:srgbClr val="9EAFB8"/>
    <a:srgbClr val="18B49E"/>
    <a:srgbClr val="00CC99"/>
    <a:srgbClr val="9C80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206D7-A8B8-45CF-93F6-4EFC385ABF46}" v="347" dt="2023-09-20T19:29:22.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6" autoAdjust="0"/>
    <p:restoredTop sz="78042" autoAdjust="0"/>
  </p:normalViewPr>
  <p:slideViewPr>
    <p:cSldViewPr snapToGrid="0">
      <p:cViewPr varScale="1">
        <p:scale>
          <a:sx n="68" d="100"/>
          <a:sy n="68" d="100"/>
        </p:scale>
        <p:origin x="1371"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īna Dzene" userId="177d2da8-2eed-42fe-b337-76900123f969" providerId="ADAL" clId="{E54206D7-A8B8-45CF-93F6-4EFC385ABF46}"/>
    <pc:docChg chg="undo custSel addSld delSld modSld sldOrd">
      <pc:chgData name="Līna Dzene" userId="177d2da8-2eed-42fe-b337-76900123f969" providerId="ADAL" clId="{E54206D7-A8B8-45CF-93F6-4EFC385ABF46}" dt="2023-09-20T19:46:16.061" v="4788" actId="729"/>
      <pc:docMkLst>
        <pc:docMk/>
      </pc:docMkLst>
      <pc:sldChg chg="delSp modSp add del mod modShow">
        <pc:chgData name="Līna Dzene" userId="177d2da8-2eed-42fe-b337-76900123f969" providerId="ADAL" clId="{E54206D7-A8B8-45CF-93F6-4EFC385ABF46}" dt="2023-09-20T11:47:48.936" v="743" actId="729"/>
        <pc:sldMkLst>
          <pc:docMk/>
          <pc:sldMk cId="3206019381" sldId="429"/>
        </pc:sldMkLst>
        <pc:spChg chg="mod">
          <ac:chgData name="Līna Dzene" userId="177d2da8-2eed-42fe-b337-76900123f969" providerId="ADAL" clId="{E54206D7-A8B8-45CF-93F6-4EFC385ABF46}" dt="2023-09-19T10:22:57.755" v="51" actId="122"/>
          <ac:spMkLst>
            <pc:docMk/>
            <pc:sldMk cId="3206019381" sldId="429"/>
            <ac:spMk id="2" creationId="{2FB4011D-C060-0D9E-27CD-14FCAF0BE369}"/>
          </ac:spMkLst>
        </pc:spChg>
        <pc:spChg chg="del">
          <ac:chgData name="Līna Dzene" userId="177d2da8-2eed-42fe-b337-76900123f969" providerId="ADAL" clId="{E54206D7-A8B8-45CF-93F6-4EFC385ABF46}" dt="2023-09-19T10:21:37.837" v="50" actId="478"/>
          <ac:spMkLst>
            <pc:docMk/>
            <pc:sldMk cId="3206019381" sldId="429"/>
            <ac:spMk id="3" creationId="{476CAE66-9A2D-3A6B-7B7E-822C52440010}"/>
          </ac:spMkLst>
        </pc:spChg>
        <pc:spChg chg="del">
          <ac:chgData name="Līna Dzene" userId="177d2da8-2eed-42fe-b337-76900123f969" providerId="ADAL" clId="{E54206D7-A8B8-45CF-93F6-4EFC385ABF46}" dt="2023-09-19T10:21:37.837" v="50" actId="478"/>
          <ac:spMkLst>
            <pc:docMk/>
            <pc:sldMk cId="3206019381" sldId="429"/>
            <ac:spMk id="5" creationId="{1A16213F-C393-0F02-8A06-0B167928E7D9}"/>
          </ac:spMkLst>
        </pc:spChg>
        <pc:spChg chg="del">
          <ac:chgData name="Līna Dzene" userId="177d2da8-2eed-42fe-b337-76900123f969" providerId="ADAL" clId="{E54206D7-A8B8-45CF-93F6-4EFC385ABF46}" dt="2023-09-19T10:21:37.837" v="50" actId="478"/>
          <ac:spMkLst>
            <pc:docMk/>
            <pc:sldMk cId="3206019381" sldId="429"/>
            <ac:spMk id="6" creationId="{30798CF6-855C-258F-D055-48804F7B35FC}"/>
          </ac:spMkLst>
        </pc:spChg>
        <pc:spChg chg="del">
          <ac:chgData name="Līna Dzene" userId="177d2da8-2eed-42fe-b337-76900123f969" providerId="ADAL" clId="{E54206D7-A8B8-45CF-93F6-4EFC385ABF46}" dt="2023-09-19T10:21:37.837" v="50" actId="478"/>
          <ac:spMkLst>
            <pc:docMk/>
            <pc:sldMk cId="3206019381" sldId="429"/>
            <ac:spMk id="7" creationId="{6FF543F2-B34E-A3A4-B2F1-2C6D7714B137}"/>
          </ac:spMkLst>
        </pc:spChg>
      </pc:sldChg>
      <pc:sldChg chg="add del">
        <pc:chgData name="Līna Dzene" userId="177d2da8-2eed-42fe-b337-76900123f969" providerId="ADAL" clId="{E54206D7-A8B8-45CF-93F6-4EFC385ABF46}" dt="2023-09-19T10:21:30.210" v="49"/>
        <pc:sldMkLst>
          <pc:docMk/>
          <pc:sldMk cId="1139973294" sldId="549"/>
        </pc:sldMkLst>
      </pc:sldChg>
      <pc:sldChg chg="add del">
        <pc:chgData name="Līna Dzene" userId="177d2da8-2eed-42fe-b337-76900123f969" providerId="ADAL" clId="{E54206D7-A8B8-45CF-93F6-4EFC385ABF46}" dt="2023-09-20T11:47:40.511" v="742" actId="47"/>
        <pc:sldMkLst>
          <pc:docMk/>
          <pc:sldMk cId="3857668102" sldId="550"/>
        </pc:sldMkLst>
      </pc:sldChg>
      <pc:sldChg chg="add del modAnim">
        <pc:chgData name="Līna Dzene" userId="177d2da8-2eed-42fe-b337-76900123f969" providerId="ADAL" clId="{E54206D7-A8B8-45CF-93F6-4EFC385ABF46}" dt="2023-09-20T11:48:00.777" v="744"/>
        <pc:sldMkLst>
          <pc:docMk/>
          <pc:sldMk cId="33576841" sldId="551"/>
        </pc:sldMkLst>
      </pc:sldChg>
      <pc:sldChg chg="del">
        <pc:chgData name="Līna Dzene" userId="177d2da8-2eed-42fe-b337-76900123f969" providerId="ADAL" clId="{E54206D7-A8B8-45CF-93F6-4EFC385ABF46}" dt="2023-09-20T18:22:24.605" v="4229" actId="47"/>
        <pc:sldMkLst>
          <pc:docMk/>
          <pc:sldMk cId="115686091" sldId="561"/>
        </pc:sldMkLst>
      </pc:sldChg>
      <pc:sldChg chg="del">
        <pc:chgData name="Līna Dzene" userId="177d2da8-2eed-42fe-b337-76900123f969" providerId="ADAL" clId="{E54206D7-A8B8-45CF-93F6-4EFC385ABF46}" dt="2023-09-20T11:39:49.508" v="625" actId="47"/>
        <pc:sldMkLst>
          <pc:docMk/>
          <pc:sldMk cId="198540785" sldId="564"/>
        </pc:sldMkLst>
      </pc:sldChg>
      <pc:sldChg chg="modSp mod modNotesTx">
        <pc:chgData name="Līna Dzene" userId="177d2da8-2eed-42fe-b337-76900123f969" providerId="ADAL" clId="{E54206D7-A8B8-45CF-93F6-4EFC385ABF46}" dt="2023-09-20T19:16:57.696" v="4316" actId="1076"/>
        <pc:sldMkLst>
          <pc:docMk/>
          <pc:sldMk cId="491312971" sldId="568"/>
        </pc:sldMkLst>
        <pc:spChg chg="mod">
          <ac:chgData name="Līna Dzene" userId="177d2da8-2eed-42fe-b337-76900123f969" providerId="ADAL" clId="{E54206D7-A8B8-45CF-93F6-4EFC385ABF46}" dt="2023-09-20T19:16:57.696" v="4316" actId="1076"/>
          <ac:spMkLst>
            <pc:docMk/>
            <pc:sldMk cId="491312971" sldId="568"/>
            <ac:spMk id="5" creationId="{3CD812CD-ABF7-EEBB-BD28-323D1C044C9C}"/>
          </ac:spMkLst>
        </pc:spChg>
        <pc:spChg chg="mod">
          <ac:chgData name="Līna Dzene" userId="177d2da8-2eed-42fe-b337-76900123f969" providerId="ADAL" clId="{E54206D7-A8B8-45CF-93F6-4EFC385ABF46}" dt="2023-09-20T19:16:57.696" v="4316" actId="1076"/>
          <ac:spMkLst>
            <pc:docMk/>
            <pc:sldMk cId="491312971" sldId="568"/>
            <ac:spMk id="6" creationId="{60EE021B-0590-4660-4135-D739D5ED9DDF}"/>
          </ac:spMkLst>
        </pc:spChg>
        <pc:spChg chg="mod">
          <ac:chgData name="Līna Dzene" userId="177d2da8-2eed-42fe-b337-76900123f969" providerId="ADAL" clId="{E54206D7-A8B8-45CF-93F6-4EFC385ABF46}" dt="2023-09-20T19:16:57.696" v="4316" actId="1076"/>
          <ac:spMkLst>
            <pc:docMk/>
            <pc:sldMk cId="491312971" sldId="568"/>
            <ac:spMk id="7" creationId="{B5854100-8630-BB00-20E6-07041AE1F470}"/>
          </ac:spMkLst>
        </pc:spChg>
        <pc:spChg chg="mod">
          <ac:chgData name="Līna Dzene" userId="177d2da8-2eed-42fe-b337-76900123f969" providerId="ADAL" clId="{E54206D7-A8B8-45CF-93F6-4EFC385ABF46}" dt="2023-09-20T19:16:57.696" v="4316" actId="1076"/>
          <ac:spMkLst>
            <pc:docMk/>
            <pc:sldMk cId="491312971" sldId="568"/>
            <ac:spMk id="8" creationId="{AD970C20-3CEE-45A2-CD29-373567072A2C}"/>
          </ac:spMkLst>
        </pc:spChg>
        <pc:spChg chg="mod">
          <ac:chgData name="Līna Dzene" userId="177d2da8-2eed-42fe-b337-76900123f969" providerId="ADAL" clId="{E54206D7-A8B8-45CF-93F6-4EFC385ABF46}" dt="2023-09-20T19:16:57.696" v="4316" actId="1076"/>
          <ac:spMkLst>
            <pc:docMk/>
            <pc:sldMk cId="491312971" sldId="568"/>
            <ac:spMk id="10" creationId="{434500E3-54E3-FE4C-B2EE-43FA2BE427BA}"/>
          </ac:spMkLst>
        </pc:spChg>
        <pc:spChg chg="mod">
          <ac:chgData name="Līna Dzene" userId="177d2da8-2eed-42fe-b337-76900123f969" providerId="ADAL" clId="{E54206D7-A8B8-45CF-93F6-4EFC385ABF46}" dt="2023-09-20T19:16:57.696" v="4316" actId="1076"/>
          <ac:spMkLst>
            <pc:docMk/>
            <pc:sldMk cId="491312971" sldId="568"/>
            <ac:spMk id="12" creationId="{6D3602CF-F023-452C-813C-95FFE7C5C22A}"/>
          </ac:spMkLst>
        </pc:spChg>
        <pc:spChg chg="mod">
          <ac:chgData name="Līna Dzene" userId="177d2da8-2eed-42fe-b337-76900123f969" providerId="ADAL" clId="{E54206D7-A8B8-45CF-93F6-4EFC385ABF46}" dt="2023-09-20T19:16:57.696" v="4316" actId="1076"/>
          <ac:spMkLst>
            <pc:docMk/>
            <pc:sldMk cId="491312971" sldId="568"/>
            <ac:spMk id="19" creationId="{A6D4586E-8FD4-9F3F-63EC-13EC23E09D04}"/>
          </ac:spMkLst>
        </pc:spChg>
        <pc:spChg chg="mod">
          <ac:chgData name="Līna Dzene" userId="177d2da8-2eed-42fe-b337-76900123f969" providerId="ADAL" clId="{E54206D7-A8B8-45CF-93F6-4EFC385ABF46}" dt="2023-09-20T19:16:57.696" v="4316" actId="1076"/>
          <ac:spMkLst>
            <pc:docMk/>
            <pc:sldMk cId="491312971" sldId="568"/>
            <ac:spMk id="20" creationId="{AD50537A-CB44-6435-FCC8-5677AB8690C5}"/>
          </ac:spMkLst>
        </pc:spChg>
        <pc:graphicFrameChg chg="mod">
          <ac:chgData name="Līna Dzene" userId="177d2da8-2eed-42fe-b337-76900123f969" providerId="ADAL" clId="{E54206D7-A8B8-45CF-93F6-4EFC385ABF46}" dt="2023-09-20T19:16:57.696" v="4316" actId="1076"/>
          <ac:graphicFrameMkLst>
            <pc:docMk/>
            <pc:sldMk cId="491312971" sldId="568"/>
            <ac:graphicFrameMk id="2" creationId="{A75D4235-C12A-94AD-3380-80ABD804CFDB}"/>
          </ac:graphicFrameMkLst>
        </pc:graphicFrameChg>
        <pc:picChg chg="mod">
          <ac:chgData name="Līna Dzene" userId="177d2da8-2eed-42fe-b337-76900123f969" providerId="ADAL" clId="{E54206D7-A8B8-45CF-93F6-4EFC385ABF46}" dt="2023-09-20T19:16:57.696" v="4316" actId="1076"/>
          <ac:picMkLst>
            <pc:docMk/>
            <pc:sldMk cId="491312971" sldId="568"/>
            <ac:picMk id="11" creationId="{6653B2F0-9757-C31E-6E82-9FFC93964919}"/>
          </ac:picMkLst>
        </pc:picChg>
      </pc:sldChg>
      <pc:sldChg chg="del">
        <pc:chgData name="Līna Dzene" userId="177d2da8-2eed-42fe-b337-76900123f969" providerId="ADAL" clId="{E54206D7-A8B8-45CF-93F6-4EFC385ABF46}" dt="2023-09-20T12:02:23.427" v="981" actId="47"/>
        <pc:sldMkLst>
          <pc:docMk/>
          <pc:sldMk cId="1617988339" sldId="573"/>
        </pc:sldMkLst>
      </pc:sldChg>
      <pc:sldChg chg="modSp mod modNotesTx">
        <pc:chgData name="Līna Dzene" userId="177d2da8-2eed-42fe-b337-76900123f969" providerId="ADAL" clId="{E54206D7-A8B8-45CF-93F6-4EFC385ABF46}" dt="2023-09-20T12:24:40.422" v="4182" actId="20577"/>
        <pc:sldMkLst>
          <pc:docMk/>
          <pc:sldMk cId="679064859" sldId="575"/>
        </pc:sldMkLst>
        <pc:spChg chg="mod">
          <ac:chgData name="Līna Dzene" userId="177d2da8-2eed-42fe-b337-76900123f969" providerId="ADAL" clId="{E54206D7-A8B8-45CF-93F6-4EFC385ABF46}" dt="2023-09-20T11:42:21.512" v="638" actId="1076"/>
          <ac:spMkLst>
            <pc:docMk/>
            <pc:sldMk cId="679064859" sldId="575"/>
            <ac:spMk id="3" creationId="{46070EB1-401D-4D6A-BAC9-3C7E9FB7B5A5}"/>
          </ac:spMkLst>
        </pc:spChg>
        <pc:spChg chg="mod">
          <ac:chgData name="Līna Dzene" userId="177d2da8-2eed-42fe-b337-76900123f969" providerId="ADAL" clId="{E54206D7-A8B8-45CF-93F6-4EFC385ABF46}" dt="2023-09-20T11:42:33.643" v="639" actId="1076"/>
          <ac:spMkLst>
            <pc:docMk/>
            <pc:sldMk cId="679064859" sldId="575"/>
            <ac:spMk id="5" creationId="{A3F25FAE-B138-4BD8-AF8A-F493DB69CE85}"/>
          </ac:spMkLst>
        </pc:spChg>
        <pc:spChg chg="mod">
          <ac:chgData name="Līna Dzene" userId="177d2da8-2eed-42fe-b337-76900123f969" providerId="ADAL" clId="{E54206D7-A8B8-45CF-93F6-4EFC385ABF46}" dt="2023-09-20T11:42:38.717" v="640" actId="1076"/>
          <ac:spMkLst>
            <pc:docMk/>
            <pc:sldMk cId="679064859" sldId="575"/>
            <ac:spMk id="6" creationId="{ACBFD334-997E-41F6-B7A6-2551DCD559DD}"/>
          </ac:spMkLst>
        </pc:spChg>
        <pc:spChg chg="mod">
          <ac:chgData name="Līna Dzene" userId="177d2da8-2eed-42fe-b337-76900123f969" providerId="ADAL" clId="{E54206D7-A8B8-45CF-93F6-4EFC385ABF46}" dt="2023-09-20T11:42:33.643" v="639" actId="1076"/>
          <ac:spMkLst>
            <pc:docMk/>
            <pc:sldMk cId="679064859" sldId="575"/>
            <ac:spMk id="7" creationId="{A39CC1C3-817F-4056-92D2-F8D907EBA4CB}"/>
          </ac:spMkLst>
        </pc:spChg>
        <pc:spChg chg="mod">
          <ac:chgData name="Līna Dzene" userId="177d2da8-2eed-42fe-b337-76900123f969" providerId="ADAL" clId="{E54206D7-A8B8-45CF-93F6-4EFC385ABF46}" dt="2023-09-20T11:42:21.512" v="638" actId="1076"/>
          <ac:spMkLst>
            <pc:docMk/>
            <pc:sldMk cId="679064859" sldId="575"/>
            <ac:spMk id="11" creationId="{0895088B-2718-4118-8A21-4C2C21256AF4}"/>
          </ac:spMkLst>
        </pc:spChg>
        <pc:spChg chg="mod">
          <ac:chgData name="Līna Dzene" userId="177d2da8-2eed-42fe-b337-76900123f969" providerId="ADAL" clId="{E54206D7-A8B8-45CF-93F6-4EFC385ABF46}" dt="2023-09-20T11:42:21.512" v="638" actId="1076"/>
          <ac:spMkLst>
            <pc:docMk/>
            <pc:sldMk cId="679064859" sldId="575"/>
            <ac:spMk id="12" creationId="{BD2A4BDD-5918-46BC-B645-319316B60200}"/>
          </ac:spMkLst>
        </pc:spChg>
        <pc:spChg chg="mod">
          <ac:chgData name="Līna Dzene" userId="177d2da8-2eed-42fe-b337-76900123f969" providerId="ADAL" clId="{E54206D7-A8B8-45CF-93F6-4EFC385ABF46}" dt="2023-09-20T11:42:21.512" v="638" actId="1076"/>
          <ac:spMkLst>
            <pc:docMk/>
            <pc:sldMk cId="679064859" sldId="575"/>
            <ac:spMk id="13" creationId="{562DE0B0-21FE-499C-97CD-0ACB8F24E2A9}"/>
          </ac:spMkLst>
        </pc:spChg>
        <pc:spChg chg="mod">
          <ac:chgData name="Līna Dzene" userId="177d2da8-2eed-42fe-b337-76900123f969" providerId="ADAL" clId="{E54206D7-A8B8-45CF-93F6-4EFC385ABF46}" dt="2023-09-20T11:42:21.512" v="638" actId="1076"/>
          <ac:spMkLst>
            <pc:docMk/>
            <pc:sldMk cId="679064859" sldId="575"/>
            <ac:spMk id="14" creationId="{70BDB18A-1FD5-429E-8403-9D555010350B}"/>
          </ac:spMkLst>
        </pc:spChg>
        <pc:spChg chg="mod">
          <ac:chgData name="Līna Dzene" userId="177d2da8-2eed-42fe-b337-76900123f969" providerId="ADAL" clId="{E54206D7-A8B8-45CF-93F6-4EFC385ABF46}" dt="2023-09-20T11:42:21.512" v="638" actId="1076"/>
          <ac:spMkLst>
            <pc:docMk/>
            <pc:sldMk cId="679064859" sldId="575"/>
            <ac:spMk id="15" creationId="{6780092E-2B29-4B96-A657-E12B003A2383}"/>
          </ac:spMkLst>
        </pc:spChg>
        <pc:spChg chg="mod">
          <ac:chgData name="Līna Dzene" userId="177d2da8-2eed-42fe-b337-76900123f969" providerId="ADAL" clId="{E54206D7-A8B8-45CF-93F6-4EFC385ABF46}" dt="2023-09-20T11:42:21.512" v="638" actId="1076"/>
          <ac:spMkLst>
            <pc:docMk/>
            <pc:sldMk cId="679064859" sldId="575"/>
            <ac:spMk id="16" creationId="{BEEC87F4-A6FD-4B6B-8450-31DC5103C9F2}"/>
          </ac:spMkLst>
        </pc:spChg>
        <pc:spChg chg="mod">
          <ac:chgData name="Līna Dzene" userId="177d2da8-2eed-42fe-b337-76900123f969" providerId="ADAL" clId="{E54206D7-A8B8-45CF-93F6-4EFC385ABF46}" dt="2023-09-20T11:42:21.512" v="638" actId="1076"/>
          <ac:spMkLst>
            <pc:docMk/>
            <pc:sldMk cId="679064859" sldId="575"/>
            <ac:spMk id="17" creationId="{06AD18BD-5736-4A24-BFC3-87DF1C937AA7}"/>
          </ac:spMkLst>
        </pc:spChg>
        <pc:spChg chg="mod">
          <ac:chgData name="Līna Dzene" userId="177d2da8-2eed-42fe-b337-76900123f969" providerId="ADAL" clId="{E54206D7-A8B8-45CF-93F6-4EFC385ABF46}" dt="2023-09-20T11:42:21.512" v="638" actId="1076"/>
          <ac:spMkLst>
            <pc:docMk/>
            <pc:sldMk cId="679064859" sldId="575"/>
            <ac:spMk id="18" creationId="{4792ADE7-98D8-413F-A270-1A88FAA96611}"/>
          </ac:spMkLst>
        </pc:spChg>
        <pc:spChg chg="mod">
          <ac:chgData name="Līna Dzene" userId="177d2da8-2eed-42fe-b337-76900123f969" providerId="ADAL" clId="{E54206D7-A8B8-45CF-93F6-4EFC385ABF46}" dt="2023-09-20T11:42:21.512" v="638" actId="1076"/>
          <ac:spMkLst>
            <pc:docMk/>
            <pc:sldMk cId="679064859" sldId="575"/>
            <ac:spMk id="19" creationId="{677DB4F8-EC41-4D8C-B818-9B2971A4541D}"/>
          </ac:spMkLst>
        </pc:spChg>
        <pc:spChg chg="mod">
          <ac:chgData name="Līna Dzene" userId="177d2da8-2eed-42fe-b337-76900123f969" providerId="ADAL" clId="{E54206D7-A8B8-45CF-93F6-4EFC385ABF46}" dt="2023-09-20T11:42:21.512" v="638" actId="1076"/>
          <ac:spMkLst>
            <pc:docMk/>
            <pc:sldMk cId="679064859" sldId="575"/>
            <ac:spMk id="20" creationId="{5263E5A0-CAB0-4E42-B2B8-E4CAA95E55CD}"/>
          </ac:spMkLst>
        </pc:spChg>
        <pc:spChg chg="mod">
          <ac:chgData name="Līna Dzene" userId="177d2da8-2eed-42fe-b337-76900123f969" providerId="ADAL" clId="{E54206D7-A8B8-45CF-93F6-4EFC385ABF46}" dt="2023-09-20T11:42:21.512" v="638" actId="1076"/>
          <ac:spMkLst>
            <pc:docMk/>
            <pc:sldMk cId="679064859" sldId="575"/>
            <ac:spMk id="21" creationId="{40E0ED01-5159-4020-8A35-8710DA4360EC}"/>
          </ac:spMkLst>
        </pc:spChg>
        <pc:spChg chg="mod">
          <ac:chgData name="Līna Dzene" userId="177d2da8-2eed-42fe-b337-76900123f969" providerId="ADAL" clId="{E54206D7-A8B8-45CF-93F6-4EFC385ABF46}" dt="2023-09-20T11:42:21.512" v="638" actId="1076"/>
          <ac:spMkLst>
            <pc:docMk/>
            <pc:sldMk cId="679064859" sldId="575"/>
            <ac:spMk id="22" creationId="{210C36C5-C470-4BF2-BE82-E3D22AFCF225}"/>
          </ac:spMkLst>
        </pc:spChg>
        <pc:picChg chg="mod">
          <ac:chgData name="Līna Dzene" userId="177d2da8-2eed-42fe-b337-76900123f969" providerId="ADAL" clId="{E54206D7-A8B8-45CF-93F6-4EFC385ABF46}" dt="2023-09-20T11:42:21.512" v="638" actId="1076"/>
          <ac:picMkLst>
            <pc:docMk/>
            <pc:sldMk cId="679064859" sldId="575"/>
            <ac:picMk id="10" creationId="{835155B8-F128-4BA1-A012-D66839051C3B}"/>
          </ac:picMkLst>
        </pc:picChg>
      </pc:sldChg>
      <pc:sldChg chg="addSp delSp modSp add mod modNotesTx">
        <pc:chgData name="Līna Dzene" userId="177d2da8-2eed-42fe-b337-76900123f969" providerId="ADAL" clId="{E54206D7-A8B8-45CF-93F6-4EFC385ABF46}" dt="2023-09-20T12:23:06.688" v="4142" actId="20577"/>
        <pc:sldMkLst>
          <pc:docMk/>
          <pc:sldMk cId="449976063" sldId="585"/>
        </pc:sldMkLst>
        <pc:spChg chg="add del mod">
          <ac:chgData name="Līna Dzene" userId="177d2da8-2eed-42fe-b337-76900123f969" providerId="ADAL" clId="{E54206D7-A8B8-45CF-93F6-4EFC385ABF46}" dt="2023-09-20T12:01:49.027" v="969"/>
          <ac:spMkLst>
            <pc:docMk/>
            <pc:sldMk cId="449976063" sldId="585"/>
            <ac:spMk id="3" creationId="{3C5C6E5B-42B4-DBD6-A0FE-F629AE430BD9}"/>
          </ac:spMkLst>
        </pc:spChg>
        <pc:spChg chg="add mod">
          <ac:chgData name="Līna Dzene" userId="177d2da8-2eed-42fe-b337-76900123f969" providerId="ADAL" clId="{E54206D7-A8B8-45CF-93F6-4EFC385ABF46}" dt="2023-09-20T12:02:10.009" v="977" actId="6549"/>
          <ac:spMkLst>
            <pc:docMk/>
            <pc:sldMk cId="449976063" sldId="585"/>
            <ac:spMk id="4" creationId="{35509B9D-5C5C-744E-C40C-F70C8248ECCB}"/>
          </ac:spMkLst>
        </pc:spChg>
        <pc:spChg chg="del mod">
          <ac:chgData name="Līna Dzene" userId="177d2da8-2eed-42fe-b337-76900123f969" providerId="ADAL" clId="{E54206D7-A8B8-45CF-93F6-4EFC385ABF46}" dt="2023-09-20T12:02:04.056" v="973" actId="478"/>
          <ac:spMkLst>
            <pc:docMk/>
            <pc:sldMk cId="449976063" sldId="585"/>
            <ac:spMk id="8" creationId="{A9953587-20E1-9281-3CE2-7BED4F0ED403}"/>
          </ac:spMkLst>
        </pc:spChg>
        <pc:graphicFrameChg chg="mod">
          <ac:chgData name="Līna Dzene" userId="177d2da8-2eed-42fe-b337-76900123f969" providerId="ADAL" clId="{E54206D7-A8B8-45CF-93F6-4EFC385ABF46}" dt="2023-09-20T12:02:14.778" v="978" actId="1076"/>
          <ac:graphicFrameMkLst>
            <pc:docMk/>
            <pc:sldMk cId="449976063" sldId="585"/>
            <ac:graphicFrameMk id="2" creationId="{5980EEC8-02DA-2726-C098-062AB76312BB}"/>
          </ac:graphicFrameMkLst>
        </pc:graphicFrameChg>
        <pc:picChg chg="add mod">
          <ac:chgData name="Līna Dzene" userId="177d2da8-2eed-42fe-b337-76900123f969" providerId="ADAL" clId="{E54206D7-A8B8-45CF-93F6-4EFC385ABF46}" dt="2023-09-20T12:02:21.004" v="980"/>
          <ac:picMkLst>
            <pc:docMk/>
            <pc:sldMk cId="449976063" sldId="585"/>
            <ac:picMk id="5" creationId="{F2C44ACA-D9CD-A19D-8A46-D56258809D39}"/>
          </ac:picMkLst>
        </pc:picChg>
        <pc:picChg chg="add mod">
          <ac:chgData name="Līna Dzene" userId="177d2da8-2eed-42fe-b337-76900123f969" providerId="ADAL" clId="{E54206D7-A8B8-45CF-93F6-4EFC385ABF46}" dt="2023-09-20T12:02:29.729" v="982"/>
          <ac:picMkLst>
            <pc:docMk/>
            <pc:sldMk cId="449976063" sldId="585"/>
            <ac:picMk id="6" creationId="{A89BBF8B-FB95-DA19-25C6-F55F28F019D5}"/>
          </ac:picMkLst>
        </pc:picChg>
        <pc:picChg chg="del">
          <ac:chgData name="Līna Dzene" userId="177d2da8-2eed-42fe-b337-76900123f969" providerId="ADAL" clId="{E54206D7-A8B8-45CF-93F6-4EFC385ABF46}" dt="2023-09-20T12:02:16.075" v="979" actId="478"/>
          <ac:picMkLst>
            <pc:docMk/>
            <pc:sldMk cId="449976063" sldId="585"/>
            <ac:picMk id="9" creationId="{F9019DB2-69D2-D84A-F160-2E233F324505}"/>
          </ac:picMkLst>
        </pc:picChg>
      </pc:sldChg>
      <pc:sldChg chg="del">
        <pc:chgData name="Līna Dzene" userId="177d2da8-2eed-42fe-b337-76900123f969" providerId="ADAL" clId="{E54206D7-A8B8-45CF-93F6-4EFC385ABF46}" dt="2023-09-20T11:35:40.555" v="443" actId="47"/>
        <pc:sldMkLst>
          <pc:docMk/>
          <pc:sldMk cId="1131448210" sldId="640"/>
        </pc:sldMkLst>
      </pc:sldChg>
      <pc:sldChg chg="delSp modSp mod">
        <pc:chgData name="Līna Dzene" userId="177d2da8-2eed-42fe-b337-76900123f969" providerId="ADAL" clId="{E54206D7-A8B8-45CF-93F6-4EFC385ABF46}" dt="2023-09-20T19:09:58.468" v="4230" actId="20577"/>
        <pc:sldMkLst>
          <pc:docMk/>
          <pc:sldMk cId="0" sldId="659"/>
        </pc:sldMkLst>
        <pc:spChg chg="mod">
          <ac:chgData name="Līna Dzene" userId="177d2da8-2eed-42fe-b337-76900123f969" providerId="ADAL" clId="{E54206D7-A8B8-45CF-93F6-4EFC385ABF46}" dt="2023-09-20T19:09:58.468" v="4230" actId="20577"/>
          <ac:spMkLst>
            <pc:docMk/>
            <pc:sldMk cId="0" sldId="659"/>
            <ac:spMk id="6" creationId="{C27F21F0-C2A3-4780-96CB-BAA1536D9C50}"/>
          </ac:spMkLst>
        </pc:spChg>
        <pc:picChg chg="mod">
          <ac:chgData name="Līna Dzene" userId="177d2da8-2eed-42fe-b337-76900123f969" providerId="ADAL" clId="{E54206D7-A8B8-45CF-93F6-4EFC385ABF46}" dt="2023-09-20T11:23:35.205" v="59" actId="1076"/>
          <ac:picMkLst>
            <pc:docMk/>
            <pc:sldMk cId="0" sldId="659"/>
            <ac:picMk id="3" creationId="{00000000-0000-0000-0000-000000000000}"/>
          </ac:picMkLst>
        </pc:picChg>
        <pc:picChg chg="mod">
          <ac:chgData name="Līna Dzene" userId="177d2da8-2eed-42fe-b337-76900123f969" providerId="ADAL" clId="{E54206D7-A8B8-45CF-93F6-4EFC385ABF46}" dt="2023-09-20T11:23:40.601" v="60" actId="1076"/>
          <ac:picMkLst>
            <pc:docMk/>
            <pc:sldMk cId="0" sldId="659"/>
            <ac:picMk id="5" creationId="{00000000-0000-0000-0000-000000000000}"/>
          </ac:picMkLst>
        </pc:picChg>
        <pc:picChg chg="del">
          <ac:chgData name="Līna Dzene" userId="177d2da8-2eed-42fe-b337-76900123f969" providerId="ADAL" clId="{E54206D7-A8B8-45CF-93F6-4EFC385ABF46}" dt="2023-09-20T11:23:29.033" v="56" actId="478"/>
          <ac:picMkLst>
            <pc:docMk/>
            <pc:sldMk cId="0" sldId="659"/>
            <ac:picMk id="9" creationId="{00000000-0000-0000-0000-000000000000}"/>
          </ac:picMkLst>
        </pc:picChg>
      </pc:sldChg>
      <pc:sldChg chg="addSp delSp mod modNotesTx">
        <pc:chgData name="Līna Dzene" userId="177d2da8-2eed-42fe-b337-76900123f969" providerId="ADAL" clId="{E54206D7-A8B8-45CF-93F6-4EFC385ABF46}" dt="2023-09-20T12:22:53.069" v="4127" actId="20577"/>
        <pc:sldMkLst>
          <pc:docMk/>
          <pc:sldMk cId="1197917039" sldId="673"/>
        </pc:sldMkLst>
        <pc:picChg chg="add del">
          <ac:chgData name="Līna Dzene" userId="177d2da8-2eed-42fe-b337-76900123f969" providerId="ADAL" clId="{E54206D7-A8B8-45CF-93F6-4EFC385ABF46}" dt="2023-09-20T11:56:46.328" v="929" actId="21"/>
          <ac:picMkLst>
            <pc:docMk/>
            <pc:sldMk cId="1197917039" sldId="673"/>
            <ac:picMk id="10" creationId="{161CDC4D-FB81-4936-B7FB-DE459C1BD029}"/>
          </ac:picMkLst>
        </pc:picChg>
      </pc:sldChg>
      <pc:sldChg chg="add del">
        <pc:chgData name="Līna Dzene" userId="177d2da8-2eed-42fe-b337-76900123f969" providerId="ADAL" clId="{E54206D7-A8B8-45CF-93F6-4EFC385ABF46}" dt="2023-09-20T11:33:13.259" v="364" actId="47"/>
        <pc:sldMkLst>
          <pc:docMk/>
          <pc:sldMk cId="3691089565" sldId="678"/>
        </pc:sldMkLst>
      </pc:sldChg>
      <pc:sldChg chg="addSp modSp del">
        <pc:chgData name="Līna Dzene" userId="177d2da8-2eed-42fe-b337-76900123f969" providerId="ADAL" clId="{E54206D7-A8B8-45CF-93F6-4EFC385ABF46}" dt="2023-09-20T11:39:36.623" v="624" actId="47"/>
        <pc:sldMkLst>
          <pc:docMk/>
          <pc:sldMk cId="0" sldId="679"/>
        </pc:sldMkLst>
        <pc:picChg chg="add mod">
          <ac:chgData name="Līna Dzene" userId="177d2da8-2eed-42fe-b337-76900123f969" providerId="ADAL" clId="{E54206D7-A8B8-45CF-93F6-4EFC385ABF46}" dt="2023-09-20T11:36:32.233" v="446"/>
          <ac:picMkLst>
            <pc:docMk/>
            <pc:sldMk cId="0" sldId="679"/>
            <ac:picMk id="4" creationId="{911690F1-A91C-0EB6-7F19-1D79629CCA6C}"/>
          </ac:picMkLst>
        </pc:picChg>
      </pc:sldChg>
      <pc:sldChg chg="modSp mod">
        <pc:chgData name="Līna Dzene" userId="177d2da8-2eed-42fe-b337-76900123f969" providerId="ADAL" clId="{E54206D7-A8B8-45CF-93F6-4EFC385ABF46}" dt="2023-09-20T12:03:06.769" v="1014" actId="20577"/>
        <pc:sldMkLst>
          <pc:docMk/>
          <pc:sldMk cId="2526860743" sldId="680"/>
        </pc:sldMkLst>
        <pc:spChg chg="mod">
          <ac:chgData name="Līna Dzene" userId="177d2da8-2eed-42fe-b337-76900123f969" providerId="ADAL" clId="{E54206D7-A8B8-45CF-93F6-4EFC385ABF46}" dt="2023-09-20T12:03:06.769" v="1014" actId="20577"/>
          <ac:spMkLst>
            <pc:docMk/>
            <pc:sldMk cId="2526860743" sldId="680"/>
            <ac:spMk id="11" creationId="{632C9DA8-8182-4B60-A9CA-6333BF5432E0}"/>
          </ac:spMkLst>
        </pc:spChg>
      </pc:sldChg>
      <pc:sldChg chg="modSp modNotesTx">
        <pc:chgData name="Līna Dzene" userId="177d2da8-2eed-42fe-b337-76900123f969" providerId="ADAL" clId="{E54206D7-A8B8-45CF-93F6-4EFC385ABF46}" dt="2023-09-20T19:15:37.773" v="4307"/>
        <pc:sldMkLst>
          <pc:docMk/>
          <pc:sldMk cId="893091664" sldId="682"/>
        </pc:sldMkLst>
        <pc:graphicFrameChg chg="mod">
          <ac:chgData name="Līna Dzene" userId="177d2da8-2eed-42fe-b337-76900123f969" providerId="ADAL" clId="{E54206D7-A8B8-45CF-93F6-4EFC385ABF46}" dt="2023-09-20T19:15:37.773" v="4307"/>
          <ac:graphicFrameMkLst>
            <pc:docMk/>
            <pc:sldMk cId="893091664" sldId="682"/>
            <ac:graphicFrameMk id="5" creationId="{FC669113-203A-77C2-C09C-2019EE035C19}"/>
          </ac:graphicFrameMkLst>
        </pc:graphicFrameChg>
      </pc:sldChg>
      <pc:sldChg chg="delSp modSp mod ord modNotesTx">
        <pc:chgData name="Līna Dzene" userId="177d2da8-2eed-42fe-b337-76900123f969" providerId="ADAL" clId="{E54206D7-A8B8-45CF-93F6-4EFC385ABF46}" dt="2023-09-20T19:15:19.064" v="4305" actId="113"/>
        <pc:sldMkLst>
          <pc:docMk/>
          <pc:sldMk cId="2165189688" sldId="683"/>
        </pc:sldMkLst>
        <pc:graphicFrameChg chg="mod">
          <ac:chgData name="Līna Dzene" userId="177d2da8-2eed-42fe-b337-76900123f969" providerId="ADAL" clId="{E54206D7-A8B8-45CF-93F6-4EFC385ABF46}" dt="2023-09-20T19:15:19.064" v="4305" actId="113"/>
          <ac:graphicFrameMkLst>
            <pc:docMk/>
            <pc:sldMk cId="2165189688" sldId="683"/>
            <ac:graphicFrameMk id="7" creationId="{EBA8F954-4EBF-4C38-BE29-4E8B3C295C66}"/>
          </ac:graphicFrameMkLst>
        </pc:graphicFrameChg>
        <pc:graphicFrameChg chg="del">
          <ac:chgData name="Līna Dzene" userId="177d2da8-2eed-42fe-b337-76900123f969" providerId="ADAL" clId="{E54206D7-A8B8-45CF-93F6-4EFC385ABF46}" dt="2023-09-20T18:21:14.754" v="4225" actId="478"/>
          <ac:graphicFrameMkLst>
            <pc:docMk/>
            <pc:sldMk cId="2165189688" sldId="683"/>
            <ac:graphicFrameMk id="9" creationId="{0726C122-FAF5-9224-C287-2B8C89FABF06}"/>
          </ac:graphicFrameMkLst>
        </pc:graphicFrameChg>
      </pc:sldChg>
      <pc:sldChg chg="mod modShow modNotesTx">
        <pc:chgData name="Līna Dzene" userId="177d2da8-2eed-42fe-b337-76900123f969" providerId="ADAL" clId="{E54206D7-A8B8-45CF-93F6-4EFC385ABF46}" dt="2023-09-20T19:16:02.990" v="4308" actId="729"/>
        <pc:sldMkLst>
          <pc:docMk/>
          <pc:sldMk cId="2789837776" sldId="684"/>
        </pc:sldMkLst>
      </pc:sldChg>
      <pc:sldChg chg="modSp mod modNotesTx">
        <pc:chgData name="Līna Dzene" userId="177d2da8-2eed-42fe-b337-76900123f969" providerId="ADAL" clId="{E54206D7-A8B8-45CF-93F6-4EFC385ABF46}" dt="2023-09-20T19:14:38.221" v="4291" actId="20577"/>
        <pc:sldMkLst>
          <pc:docMk/>
          <pc:sldMk cId="3732939891" sldId="685"/>
        </pc:sldMkLst>
        <pc:spChg chg="mod">
          <ac:chgData name="Līna Dzene" userId="177d2da8-2eed-42fe-b337-76900123f969" providerId="ADAL" clId="{E54206D7-A8B8-45CF-93F6-4EFC385ABF46}" dt="2023-09-20T19:14:38.221" v="4291" actId="20577"/>
          <ac:spMkLst>
            <pc:docMk/>
            <pc:sldMk cId="3732939891" sldId="685"/>
            <ac:spMk id="25" creationId="{E7E12CD2-7E16-4D89-97D6-615379FDDAA5}"/>
          </ac:spMkLst>
        </pc:spChg>
      </pc:sldChg>
      <pc:sldChg chg="delSp modSp mod modNotesTx">
        <pc:chgData name="Līna Dzene" userId="177d2da8-2eed-42fe-b337-76900123f969" providerId="ADAL" clId="{E54206D7-A8B8-45CF-93F6-4EFC385ABF46}" dt="2023-09-20T19:22:55.114" v="4542" actId="403"/>
        <pc:sldMkLst>
          <pc:docMk/>
          <pc:sldMk cId="2624570837" sldId="688"/>
        </pc:sldMkLst>
        <pc:graphicFrameChg chg="mod">
          <ac:chgData name="Līna Dzene" userId="177d2da8-2eed-42fe-b337-76900123f969" providerId="ADAL" clId="{E54206D7-A8B8-45CF-93F6-4EFC385ABF46}" dt="2023-09-20T19:22:55.114" v="4542" actId="403"/>
          <ac:graphicFrameMkLst>
            <pc:docMk/>
            <pc:sldMk cId="2624570837" sldId="688"/>
            <ac:graphicFrameMk id="5" creationId="{A1B7CD09-2D74-79C4-58D1-A930F5FDE86E}"/>
          </ac:graphicFrameMkLst>
        </pc:graphicFrameChg>
        <pc:picChg chg="del">
          <ac:chgData name="Līna Dzene" userId="177d2da8-2eed-42fe-b337-76900123f969" providerId="ADAL" clId="{E54206D7-A8B8-45CF-93F6-4EFC385ABF46}" dt="2023-09-20T11:57:16.023" v="930" actId="21"/>
          <ac:picMkLst>
            <pc:docMk/>
            <pc:sldMk cId="2624570837" sldId="688"/>
            <ac:picMk id="6" creationId="{0152E5CF-948C-DEE5-6897-C23635F22916}"/>
          </ac:picMkLst>
        </pc:picChg>
        <pc:picChg chg="mod">
          <ac:chgData name="Līna Dzene" userId="177d2da8-2eed-42fe-b337-76900123f969" providerId="ADAL" clId="{E54206D7-A8B8-45CF-93F6-4EFC385ABF46}" dt="2023-09-20T19:22:39.576" v="4538" actId="1038"/>
          <ac:picMkLst>
            <pc:docMk/>
            <pc:sldMk cId="2624570837" sldId="688"/>
            <ac:picMk id="21" creationId="{0D3FC8C7-FF7A-02A2-93E3-C680F99BC590}"/>
          </ac:picMkLst>
        </pc:picChg>
      </pc:sldChg>
      <pc:sldChg chg="ord">
        <pc:chgData name="Līna Dzene" userId="177d2da8-2eed-42fe-b337-76900123f969" providerId="ADAL" clId="{E54206D7-A8B8-45CF-93F6-4EFC385ABF46}" dt="2023-09-20T12:25:24.170" v="4223"/>
        <pc:sldMkLst>
          <pc:docMk/>
          <pc:sldMk cId="1128115325" sldId="690"/>
        </pc:sldMkLst>
      </pc:sldChg>
      <pc:sldChg chg="addSp delSp modSp mod modNotesTx">
        <pc:chgData name="Līna Dzene" userId="177d2da8-2eed-42fe-b337-76900123f969" providerId="ADAL" clId="{E54206D7-A8B8-45CF-93F6-4EFC385ABF46}" dt="2023-09-20T19:22:42.271" v="4539"/>
        <pc:sldMkLst>
          <pc:docMk/>
          <pc:sldMk cId="1110654334" sldId="691"/>
        </pc:sldMkLst>
        <pc:spChg chg="mod">
          <ac:chgData name="Līna Dzene" userId="177d2da8-2eed-42fe-b337-76900123f969" providerId="ADAL" clId="{E54206D7-A8B8-45CF-93F6-4EFC385ABF46}" dt="2023-09-20T11:40:36.520" v="629" actId="403"/>
          <ac:spMkLst>
            <pc:docMk/>
            <pc:sldMk cId="1110654334" sldId="691"/>
            <ac:spMk id="9" creationId="{6EBB98F1-7E80-018B-B4A0-D5A23A471B55}"/>
          </ac:spMkLst>
        </pc:spChg>
        <pc:spChg chg="mod">
          <ac:chgData name="Līna Dzene" userId="177d2da8-2eed-42fe-b337-76900123f969" providerId="ADAL" clId="{E54206D7-A8B8-45CF-93F6-4EFC385ABF46}" dt="2023-09-20T11:40:40.613" v="630" actId="403"/>
          <ac:spMkLst>
            <pc:docMk/>
            <pc:sldMk cId="1110654334" sldId="691"/>
            <ac:spMk id="10" creationId="{EF376649-2983-F182-6702-10E52A3636F2}"/>
          </ac:spMkLst>
        </pc:spChg>
        <pc:spChg chg="mod">
          <ac:chgData name="Līna Dzene" userId="177d2da8-2eed-42fe-b337-76900123f969" providerId="ADAL" clId="{E54206D7-A8B8-45CF-93F6-4EFC385ABF46}" dt="2023-09-20T19:22:25.352" v="4531" actId="1076"/>
          <ac:spMkLst>
            <pc:docMk/>
            <pc:sldMk cId="1110654334" sldId="691"/>
            <ac:spMk id="17" creationId="{0F359C2F-F568-8879-03ED-48F7C0E7DB9C}"/>
          </ac:spMkLst>
        </pc:spChg>
        <pc:graphicFrameChg chg="modGraphic">
          <ac:chgData name="Līna Dzene" userId="177d2da8-2eed-42fe-b337-76900123f969" providerId="ADAL" clId="{E54206D7-A8B8-45CF-93F6-4EFC385ABF46}" dt="2023-09-20T19:22:19.803" v="4530" actId="403"/>
          <ac:graphicFrameMkLst>
            <pc:docMk/>
            <pc:sldMk cId="1110654334" sldId="691"/>
            <ac:graphicFrameMk id="6" creationId="{00D9FAAC-271E-D8B2-70C2-B52DE3D3AA31}"/>
          </ac:graphicFrameMkLst>
        </pc:graphicFrameChg>
        <pc:picChg chg="add mod">
          <ac:chgData name="Līna Dzene" userId="177d2da8-2eed-42fe-b337-76900123f969" providerId="ADAL" clId="{E54206D7-A8B8-45CF-93F6-4EFC385ABF46}" dt="2023-09-20T19:22:42.271" v="4539"/>
          <ac:picMkLst>
            <pc:docMk/>
            <pc:sldMk cId="1110654334" sldId="691"/>
            <ac:picMk id="2" creationId="{A845171D-843B-9453-9589-D82E3A3A2C36}"/>
          </ac:picMkLst>
        </pc:picChg>
        <pc:picChg chg="del mod">
          <ac:chgData name="Līna Dzene" userId="177d2da8-2eed-42fe-b337-76900123f969" providerId="ADAL" clId="{E54206D7-A8B8-45CF-93F6-4EFC385ABF46}" dt="2023-09-20T19:21:50.683" v="4517" actId="478"/>
          <ac:picMkLst>
            <pc:docMk/>
            <pc:sldMk cId="1110654334" sldId="691"/>
            <ac:picMk id="22" creationId="{3A3C0E6B-9CFA-1A15-7963-37C981EDB5DF}"/>
          </ac:picMkLst>
        </pc:picChg>
      </pc:sldChg>
      <pc:sldChg chg="modNotesTx">
        <pc:chgData name="Līna Dzene" userId="177d2da8-2eed-42fe-b337-76900123f969" providerId="ADAL" clId="{E54206D7-A8B8-45CF-93F6-4EFC385ABF46}" dt="2023-09-20T12:24:45.633" v="4188" actId="20577"/>
        <pc:sldMkLst>
          <pc:docMk/>
          <pc:sldMk cId="2249331536" sldId="692"/>
        </pc:sldMkLst>
      </pc:sldChg>
      <pc:sldChg chg="del">
        <pc:chgData name="Līna Dzene" userId="177d2da8-2eed-42fe-b337-76900123f969" providerId="ADAL" clId="{E54206D7-A8B8-45CF-93F6-4EFC385ABF46}" dt="2023-09-20T11:44:04.165" v="675" actId="47"/>
        <pc:sldMkLst>
          <pc:docMk/>
          <pc:sldMk cId="4202406477" sldId="694"/>
        </pc:sldMkLst>
      </pc:sldChg>
      <pc:sldChg chg="addSp modSp modNotesTx">
        <pc:chgData name="Līna Dzene" userId="177d2da8-2eed-42fe-b337-76900123f969" providerId="ADAL" clId="{E54206D7-A8B8-45CF-93F6-4EFC385ABF46}" dt="2023-09-20T19:28:40.208" v="4742" actId="12"/>
        <pc:sldMkLst>
          <pc:docMk/>
          <pc:sldMk cId="1416037832" sldId="695"/>
        </pc:sldMkLst>
        <pc:picChg chg="add mod">
          <ac:chgData name="Līna Dzene" userId="177d2da8-2eed-42fe-b337-76900123f969" providerId="ADAL" clId="{E54206D7-A8B8-45CF-93F6-4EFC385ABF46}" dt="2023-09-20T11:57:44.676" v="941"/>
          <ac:picMkLst>
            <pc:docMk/>
            <pc:sldMk cId="1416037832" sldId="695"/>
            <ac:picMk id="2" creationId="{9AAA90C7-28BD-737F-0EB0-FFE5EE95FDD5}"/>
          </ac:picMkLst>
        </pc:picChg>
      </pc:sldChg>
      <pc:sldChg chg="addSp modSp mod modNotesTx">
        <pc:chgData name="Līna Dzene" userId="177d2da8-2eed-42fe-b337-76900123f969" providerId="ADAL" clId="{E54206D7-A8B8-45CF-93F6-4EFC385ABF46}" dt="2023-09-20T12:24:50.943" v="4193" actId="20577"/>
        <pc:sldMkLst>
          <pc:docMk/>
          <pc:sldMk cId="3083756936" sldId="696"/>
        </pc:sldMkLst>
        <pc:graphicFrameChg chg="mod modGraphic">
          <ac:chgData name="Līna Dzene" userId="177d2da8-2eed-42fe-b337-76900123f969" providerId="ADAL" clId="{E54206D7-A8B8-45CF-93F6-4EFC385ABF46}" dt="2023-09-20T11:58:05.616" v="944" actId="1076"/>
          <ac:graphicFrameMkLst>
            <pc:docMk/>
            <pc:sldMk cId="3083756936" sldId="696"/>
            <ac:graphicFrameMk id="13" creationId="{C1688C69-A78B-1DB0-395E-32345D331B9D}"/>
          </ac:graphicFrameMkLst>
        </pc:graphicFrameChg>
        <pc:graphicFrameChg chg="mod modGraphic">
          <ac:chgData name="Līna Dzene" userId="177d2da8-2eed-42fe-b337-76900123f969" providerId="ADAL" clId="{E54206D7-A8B8-45CF-93F6-4EFC385ABF46}" dt="2023-09-20T11:58:05.616" v="944" actId="1076"/>
          <ac:graphicFrameMkLst>
            <pc:docMk/>
            <pc:sldMk cId="3083756936" sldId="696"/>
            <ac:graphicFrameMk id="15" creationId="{C5C7E1F5-9A49-9B23-6CCC-75DA8423E701}"/>
          </ac:graphicFrameMkLst>
        </pc:graphicFrameChg>
        <pc:picChg chg="add mod">
          <ac:chgData name="Līna Dzene" userId="177d2da8-2eed-42fe-b337-76900123f969" providerId="ADAL" clId="{E54206D7-A8B8-45CF-93F6-4EFC385ABF46}" dt="2023-09-20T11:57:21.838" v="931"/>
          <ac:picMkLst>
            <pc:docMk/>
            <pc:sldMk cId="3083756936" sldId="696"/>
            <ac:picMk id="2" creationId="{6749C3FE-58AF-E085-BF56-B0B42490A4B9}"/>
          </ac:picMkLst>
        </pc:picChg>
        <pc:picChg chg="mod">
          <ac:chgData name="Līna Dzene" userId="177d2da8-2eed-42fe-b337-76900123f969" providerId="ADAL" clId="{E54206D7-A8B8-45CF-93F6-4EFC385ABF46}" dt="2023-09-20T11:57:55.755" v="943" actId="1076"/>
          <ac:picMkLst>
            <pc:docMk/>
            <pc:sldMk cId="3083756936" sldId="696"/>
            <ac:picMk id="16" creationId="{C82BFD5D-B9A8-215F-A7B6-1CBE52200C79}"/>
          </ac:picMkLst>
        </pc:picChg>
      </pc:sldChg>
      <pc:sldChg chg="addSp modSp mod modShow modNotesTx">
        <pc:chgData name="Līna Dzene" userId="177d2da8-2eed-42fe-b337-76900123f969" providerId="ADAL" clId="{E54206D7-A8B8-45CF-93F6-4EFC385ABF46}" dt="2023-09-20T19:46:16.061" v="4788" actId="729"/>
        <pc:sldMkLst>
          <pc:docMk/>
          <pc:sldMk cId="3269294312" sldId="697"/>
        </pc:sldMkLst>
        <pc:picChg chg="add mod">
          <ac:chgData name="Līna Dzene" userId="177d2da8-2eed-42fe-b337-76900123f969" providerId="ADAL" clId="{E54206D7-A8B8-45CF-93F6-4EFC385ABF46}" dt="2023-09-20T11:57:35.193" v="933"/>
          <ac:picMkLst>
            <pc:docMk/>
            <pc:sldMk cId="3269294312" sldId="697"/>
            <ac:picMk id="4" creationId="{739D0929-79CA-1612-5131-366762AF8EE1}"/>
          </ac:picMkLst>
        </pc:picChg>
        <pc:picChg chg="mod">
          <ac:chgData name="Līna Dzene" userId="177d2da8-2eed-42fe-b337-76900123f969" providerId="ADAL" clId="{E54206D7-A8B8-45CF-93F6-4EFC385ABF46}" dt="2023-09-20T11:57:39.486" v="939" actId="1038"/>
          <ac:picMkLst>
            <pc:docMk/>
            <pc:sldMk cId="3269294312" sldId="697"/>
            <ac:picMk id="16" creationId="{C82BFD5D-B9A8-215F-A7B6-1CBE52200C79}"/>
          </ac:picMkLst>
        </pc:picChg>
      </pc:sldChg>
      <pc:sldChg chg="modSp mod modNotesTx">
        <pc:chgData name="Līna Dzene" userId="177d2da8-2eed-42fe-b337-76900123f969" providerId="ADAL" clId="{E54206D7-A8B8-45CF-93F6-4EFC385ABF46}" dt="2023-09-20T12:25:15.296" v="4221" actId="20577"/>
        <pc:sldMkLst>
          <pc:docMk/>
          <pc:sldMk cId="2486108042" sldId="699"/>
        </pc:sldMkLst>
        <pc:graphicFrameChg chg="modGraphic">
          <ac:chgData name="Līna Dzene" userId="177d2da8-2eed-42fe-b337-76900123f969" providerId="ADAL" clId="{E54206D7-A8B8-45CF-93F6-4EFC385ABF46}" dt="2023-09-20T11:46:52.511" v="741" actId="20577"/>
          <ac:graphicFrameMkLst>
            <pc:docMk/>
            <pc:sldMk cId="2486108042" sldId="699"/>
            <ac:graphicFrameMk id="4" creationId="{1C8F5E8B-F71B-EEE6-03CE-1A5E3CC7216A}"/>
          </ac:graphicFrameMkLst>
        </pc:graphicFrameChg>
      </pc:sldChg>
      <pc:sldChg chg="add del setBg">
        <pc:chgData name="Līna Dzene" userId="177d2da8-2eed-42fe-b337-76900123f969" providerId="ADAL" clId="{E54206D7-A8B8-45CF-93F6-4EFC385ABF46}" dt="2023-09-19T10:18:50.561" v="1"/>
        <pc:sldMkLst>
          <pc:docMk/>
          <pc:sldMk cId="2056529487" sldId="700"/>
        </pc:sldMkLst>
      </pc:sldChg>
      <pc:sldChg chg="modSp add mod">
        <pc:chgData name="Līna Dzene" userId="177d2da8-2eed-42fe-b337-76900123f969" providerId="ADAL" clId="{E54206D7-A8B8-45CF-93F6-4EFC385ABF46}" dt="2023-09-20T11:48:23.674" v="745" actId="948"/>
        <pc:sldMkLst>
          <pc:docMk/>
          <pc:sldMk cId="3922971804" sldId="700"/>
        </pc:sldMkLst>
        <pc:spChg chg="mod">
          <ac:chgData name="Līna Dzene" userId="177d2da8-2eed-42fe-b337-76900123f969" providerId="ADAL" clId="{E54206D7-A8B8-45CF-93F6-4EFC385ABF46}" dt="2023-09-20T11:48:23.674" v="745" actId="948"/>
          <ac:spMkLst>
            <pc:docMk/>
            <pc:sldMk cId="3922971804" sldId="700"/>
            <ac:spMk id="11" creationId="{632C9DA8-8182-4B60-A9CA-6333BF5432E0}"/>
          </ac:spMkLst>
        </pc:spChg>
      </pc:sldChg>
      <pc:sldChg chg="addSp delSp modSp new mod modClrScheme chgLayout modNotesTx">
        <pc:chgData name="Līna Dzene" userId="177d2da8-2eed-42fe-b337-76900123f969" providerId="ADAL" clId="{E54206D7-A8B8-45CF-93F6-4EFC385ABF46}" dt="2023-09-20T12:23:02.361" v="4138" actId="20577"/>
        <pc:sldMkLst>
          <pc:docMk/>
          <pc:sldMk cId="2544750845" sldId="701"/>
        </pc:sldMkLst>
        <pc:spChg chg="del">
          <ac:chgData name="Līna Dzene" userId="177d2da8-2eed-42fe-b337-76900123f969" providerId="ADAL" clId="{E54206D7-A8B8-45CF-93F6-4EFC385ABF46}" dt="2023-09-20T11:24:40.221" v="62" actId="700"/>
          <ac:spMkLst>
            <pc:docMk/>
            <pc:sldMk cId="2544750845" sldId="701"/>
            <ac:spMk id="2" creationId="{CB606981-8552-71A6-FFC1-59E56951B2C5}"/>
          </ac:spMkLst>
        </pc:spChg>
        <pc:spChg chg="del">
          <ac:chgData name="Līna Dzene" userId="177d2da8-2eed-42fe-b337-76900123f969" providerId="ADAL" clId="{E54206D7-A8B8-45CF-93F6-4EFC385ABF46}" dt="2023-09-20T11:24:40.221" v="62" actId="700"/>
          <ac:spMkLst>
            <pc:docMk/>
            <pc:sldMk cId="2544750845" sldId="701"/>
            <ac:spMk id="3" creationId="{9F8B2079-900D-62E4-B5C5-7BCF6D96B6D9}"/>
          </ac:spMkLst>
        </pc:spChg>
        <pc:spChg chg="del">
          <ac:chgData name="Līna Dzene" userId="177d2da8-2eed-42fe-b337-76900123f969" providerId="ADAL" clId="{E54206D7-A8B8-45CF-93F6-4EFC385ABF46}" dt="2023-09-20T11:24:40.221" v="62" actId="700"/>
          <ac:spMkLst>
            <pc:docMk/>
            <pc:sldMk cId="2544750845" sldId="701"/>
            <ac:spMk id="4" creationId="{CFC80A69-6191-1FC7-EFCD-A449CC6FCDAC}"/>
          </ac:spMkLst>
        </pc:spChg>
        <pc:graphicFrameChg chg="add mod modGraphic">
          <ac:chgData name="Līna Dzene" userId="177d2da8-2eed-42fe-b337-76900123f969" providerId="ADAL" clId="{E54206D7-A8B8-45CF-93F6-4EFC385ABF46}" dt="2023-09-20T11:40:05.380" v="626" actId="207"/>
          <ac:graphicFrameMkLst>
            <pc:docMk/>
            <pc:sldMk cId="2544750845" sldId="701"/>
            <ac:graphicFrameMk id="5" creationId="{B4D4D170-5AB7-1BE5-4AEB-F32E5F750BF9}"/>
          </ac:graphicFrameMkLst>
        </pc:graphicFrameChg>
        <pc:picChg chg="add mod">
          <ac:chgData name="Līna Dzene" userId="177d2da8-2eed-42fe-b337-76900123f969" providerId="ADAL" clId="{E54206D7-A8B8-45CF-93F6-4EFC385ABF46}" dt="2023-09-20T11:33:09.888" v="363"/>
          <ac:picMkLst>
            <pc:docMk/>
            <pc:sldMk cId="2544750845" sldId="701"/>
            <ac:picMk id="6" creationId="{0C20AA34-4B21-15A8-6303-89E1650B9BB6}"/>
          </ac:picMkLst>
        </pc:picChg>
        <pc:picChg chg="add del mod">
          <ac:chgData name="Līna Dzene" userId="177d2da8-2eed-42fe-b337-76900123f969" providerId="ADAL" clId="{E54206D7-A8B8-45CF-93F6-4EFC385ABF46}" dt="2023-09-20T11:36:30.207" v="445" actId="21"/>
          <ac:picMkLst>
            <pc:docMk/>
            <pc:sldMk cId="2544750845" sldId="701"/>
            <ac:picMk id="7" creationId="{51114E83-41CB-3D33-0352-A96D3C9B9244}"/>
          </ac:picMkLst>
        </pc:picChg>
        <pc:picChg chg="add mod">
          <ac:chgData name="Līna Dzene" userId="177d2da8-2eed-42fe-b337-76900123f969" providerId="ADAL" clId="{E54206D7-A8B8-45CF-93F6-4EFC385ABF46}" dt="2023-09-20T11:38:47.815" v="531"/>
          <ac:picMkLst>
            <pc:docMk/>
            <pc:sldMk cId="2544750845" sldId="701"/>
            <ac:picMk id="8" creationId="{93D490F4-AA57-C363-9D85-9B98625BFC16}"/>
          </ac:picMkLst>
        </pc:picChg>
      </pc:sldChg>
      <pc:sldChg chg="addSp delSp modSp new mod modNotesTx">
        <pc:chgData name="Līna Dzene" userId="177d2da8-2eed-42fe-b337-76900123f969" providerId="ADAL" clId="{E54206D7-A8B8-45CF-93F6-4EFC385ABF46}" dt="2023-09-20T19:29:22.670" v="4787"/>
        <pc:sldMkLst>
          <pc:docMk/>
          <pc:sldMk cId="533135704" sldId="702"/>
        </pc:sldMkLst>
        <pc:spChg chg="del">
          <ac:chgData name="Līna Dzene" userId="177d2da8-2eed-42fe-b337-76900123f969" providerId="ADAL" clId="{E54206D7-A8B8-45CF-93F6-4EFC385ABF46}" dt="2023-09-20T11:49:49.968" v="748" actId="478"/>
          <ac:spMkLst>
            <pc:docMk/>
            <pc:sldMk cId="533135704" sldId="702"/>
            <ac:spMk id="2" creationId="{AFC8B791-A166-3AD5-5F09-AD0F8C457C1F}"/>
          </ac:spMkLst>
        </pc:spChg>
        <pc:spChg chg="add mod">
          <ac:chgData name="Līna Dzene" userId="177d2da8-2eed-42fe-b337-76900123f969" providerId="ADAL" clId="{E54206D7-A8B8-45CF-93F6-4EFC385ABF46}" dt="2023-09-20T19:29:16.841" v="4786" actId="20577"/>
          <ac:spMkLst>
            <pc:docMk/>
            <pc:sldMk cId="533135704" sldId="702"/>
            <ac:spMk id="3" creationId="{BDA925C8-1ABB-7FB9-2DC7-6A4042AB8A77}"/>
          </ac:spMkLst>
        </pc:spChg>
        <pc:spChg chg="add mod">
          <ac:chgData name="Līna Dzene" userId="177d2da8-2eed-42fe-b337-76900123f969" providerId="ADAL" clId="{E54206D7-A8B8-45CF-93F6-4EFC385ABF46}" dt="2023-09-20T11:58:31.372" v="947" actId="1076"/>
          <ac:spMkLst>
            <pc:docMk/>
            <pc:sldMk cId="533135704" sldId="702"/>
            <ac:spMk id="5" creationId="{959171AE-A9E4-31A3-F5B5-DD18BB4EF545}"/>
          </ac:spMkLst>
        </pc:spChg>
        <pc:spChg chg="add mod">
          <ac:chgData name="Līna Dzene" userId="177d2da8-2eed-42fe-b337-76900123f969" providerId="ADAL" clId="{E54206D7-A8B8-45CF-93F6-4EFC385ABF46}" dt="2023-09-20T11:58:31.372" v="947" actId="1076"/>
          <ac:spMkLst>
            <pc:docMk/>
            <pc:sldMk cId="533135704" sldId="702"/>
            <ac:spMk id="6" creationId="{3354C93C-89FD-D67C-4725-E03520490BF8}"/>
          </ac:spMkLst>
        </pc:spChg>
        <pc:spChg chg="add mod">
          <ac:chgData name="Līna Dzene" userId="177d2da8-2eed-42fe-b337-76900123f969" providerId="ADAL" clId="{E54206D7-A8B8-45CF-93F6-4EFC385ABF46}" dt="2023-09-20T11:58:31.372" v="947" actId="1076"/>
          <ac:spMkLst>
            <pc:docMk/>
            <pc:sldMk cId="533135704" sldId="702"/>
            <ac:spMk id="7" creationId="{4561FE14-A448-385D-3D6B-1541D39CBCBD}"/>
          </ac:spMkLst>
        </pc:spChg>
        <pc:spChg chg="add mod">
          <ac:chgData name="Līna Dzene" userId="177d2da8-2eed-42fe-b337-76900123f969" providerId="ADAL" clId="{E54206D7-A8B8-45CF-93F6-4EFC385ABF46}" dt="2023-09-20T11:58:31.372" v="947" actId="1076"/>
          <ac:spMkLst>
            <pc:docMk/>
            <pc:sldMk cId="533135704" sldId="702"/>
            <ac:spMk id="8" creationId="{EC3AF415-4B3A-BECF-93DD-125538EEAB26}"/>
          </ac:spMkLst>
        </pc:spChg>
        <pc:picChg chg="add mod ord">
          <ac:chgData name="Līna Dzene" userId="177d2da8-2eed-42fe-b337-76900123f969" providerId="ADAL" clId="{E54206D7-A8B8-45CF-93F6-4EFC385ABF46}" dt="2023-09-20T11:58:20.438" v="946" actId="1076"/>
          <ac:picMkLst>
            <pc:docMk/>
            <pc:sldMk cId="533135704" sldId="702"/>
            <ac:picMk id="4" creationId="{720036E8-99F2-D7C6-F025-59D4054A4A59}"/>
          </ac:picMkLst>
        </pc:picChg>
        <pc:picChg chg="add mod">
          <ac:chgData name="Līna Dzene" userId="177d2da8-2eed-42fe-b337-76900123f969" providerId="ADAL" clId="{E54206D7-A8B8-45CF-93F6-4EFC385ABF46}" dt="2023-09-20T11:57:31.685" v="932"/>
          <ac:picMkLst>
            <pc:docMk/>
            <pc:sldMk cId="533135704" sldId="702"/>
            <ac:picMk id="9" creationId="{17833533-E659-0252-4455-3668CF89A9F8}"/>
          </ac:picMkLst>
        </pc:picChg>
        <pc:picChg chg="add del mod">
          <ac:chgData name="Līna Dzene" userId="177d2da8-2eed-42fe-b337-76900123f969" providerId="ADAL" clId="{E54206D7-A8B8-45CF-93F6-4EFC385ABF46}" dt="2023-09-20T19:28:54.602" v="4743" actId="478"/>
          <ac:picMkLst>
            <pc:docMk/>
            <pc:sldMk cId="533135704" sldId="702"/>
            <ac:picMk id="10" creationId="{EA55C971-2696-5665-B0AC-DDE810F7E6CF}"/>
          </ac:picMkLst>
        </pc:picChg>
        <pc:picChg chg="add mod">
          <ac:chgData name="Līna Dzene" userId="177d2da8-2eed-42fe-b337-76900123f969" providerId="ADAL" clId="{E54206D7-A8B8-45CF-93F6-4EFC385ABF46}" dt="2023-09-20T19:29:22.670" v="4787"/>
          <ac:picMkLst>
            <pc:docMk/>
            <pc:sldMk cId="533135704" sldId="702"/>
            <ac:picMk id="11" creationId="{4C494184-617A-7E4F-E30E-0AEF95D03A6B}"/>
          </ac:picMkLst>
        </pc:picChg>
      </pc:sldChg>
      <pc:sldChg chg="add">
        <pc:chgData name="Līna Dzene" userId="177d2da8-2eed-42fe-b337-76900123f969" providerId="ADAL" clId="{E54206D7-A8B8-45CF-93F6-4EFC385ABF46}" dt="2023-09-20T12:25:27.751" v="4224"/>
        <pc:sldMkLst>
          <pc:docMk/>
          <pc:sldMk cId="1097290117" sldId="703"/>
        </pc:sldMkLst>
      </pc:sldChg>
      <pc:sldMasterChg chg="delSldLayout">
        <pc:chgData name="Līna Dzene" userId="177d2da8-2eed-42fe-b337-76900123f969" providerId="ADAL" clId="{E54206D7-A8B8-45CF-93F6-4EFC385ABF46}" dt="2023-09-20T11:39:49.508" v="625" actId="47"/>
        <pc:sldMasterMkLst>
          <pc:docMk/>
          <pc:sldMasterMk cId="4192104535" sldId="2147483684"/>
        </pc:sldMasterMkLst>
        <pc:sldLayoutChg chg="del">
          <pc:chgData name="Līna Dzene" userId="177d2da8-2eed-42fe-b337-76900123f969" providerId="ADAL" clId="{E54206D7-A8B8-45CF-93F6-4EFC385ABF46}" dt="2023-09-20T11:39:49.508" v="625" actId="47"/>
          <pc:sldLayoutMkLst>
            <pc:docMk/>
            <pc:sldMasterMk cId="4192104535" sldId="2147483684"/>
            <pc:sldLayoutMk cId="1280687233" sldId="214748368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docs.live.net/b5f58a542c01943d/Documents/Pumpurs/Projekta%20posms2/Datu%20analiize/Svariigi%20faili%20Mar2023/Zinjojuma%20dati%205jun2023.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d.docs.live.net/b5f58a542c01943d/Documents/Pumpurs/Projekta%20posms2/Datu%20analiize/Svariigi%20faili%20Mar2023/Zinjojuma%20dati%205jun20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d.docs.live.net/b5f58a542c01943d/Documents/Pumpurs/Projekta%20posms2/Datu%20analiize/Svariigi%20faili%20Mar2023/Zinjojuma%20dati%205jun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d.docs.live.net/b5f58a542c01943d/Documents/Pumpurs/Projekta%20posms2/Datu%20analiize/Svariigi%20faili%20Mar2023/Zinjojuma%20dati%205jun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d.docs.live.net/b5f58a542c01943d/Documents/Pumpurs/Projekta%20posms2/Datu%20analiize/Svariigi%20faili%20Mar2023/Zinjojuma%20dati%205jun2023.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d.docs.live.net/b5f58a542c01943d/Documents/Pumpurs/Projekta%20posms2/Datu%20analiize/Svariigi%20faili%20Mar2023/Zinjojuma%20dati%205jun20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dynamicuniversity.sharepoint.com/TeamSite/Dokumenti/PROJECTS/IZM/IKVD%20-%20PMP%20impact%20assessment%202023/IZPILDE/APTAUJAS/2023/Aptauju%20rezultati/Skolas/Grafiki_Pumpurs_skolas-Pabeigt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dynamicuniversity.sharepoint.com/TeamSite/Dokumenti/PROJECTS/IZM/IKVD%20-%20PMP%20impact%20assessment%202023/IZPILDE/APTAUJAS/2023/Aptauju%20rezultati/Pa&#353;vald&#299;bas/Grafiki_Pumpurs_pasvaldibas-Pabeigts.xlsx" TargetMode="External"/></Relationships>
</file>

<file path=ppt/charts/_rels/chartEx1.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Ex2.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083355293616881E-2"/>
          <c:y val="0.12357083423069955"/>
          <c:w val="0.93194475628356599"/>
          <c:h val="0.71569286502119966"/>
        </c:manualLayout>
      </c:layout>
      <c:barChart>
        <c:barDir val="col"/>
        <c:grouping val="clustered"/>
        <c:varyColors val="0"/>
        <c:ser>
          <c:idx val="0"/>
          <c:order val="0"/>
          <c:tx>
            <c:strRef>
              <c:f>'[Zinjojuma dati 5jun2023.xlsx]Unikaalie reģioni'!$B$6</c:f>
              <c:strCache>
                <c:ptCount val="1"/>
                <c:pt idx="0">
                  <c:v>2018/2019</c:v>
                </c:pt>
              </c:strCache>
            </c:strRef>
          </c:tx>
          <c:spPr>
            <a:solidFill>
              <a:srgbClr val="553A72"/>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5jun2023.xlsx]Unikaalie reģioni'!$A$7:$A$14</c:f>
              <c:strCache>
                <c:ptCount val="8"/>
                <c:pt idx="0">
                  <c:v>Kurzemes reģions</c:v>
                </c:pt>
                <c:pt idx="1">
                  <c:v>Latgales reģions</c:v>
                </c:pt>
                <c:pt idx="2">
                  <c:v>Rīgas reģions</c:v>
                </c:pt>
                <c:pt idx="3">
                  <c:v>t.sk. Rīgas valstspilsēta</c:v>
                </c:pt>
                <c:pt idx="4">
                  <c:v>t.sk. Rīgas reģ. pārējās pašvald.</c:v>
                </c:pt>
                <c:pt idx="5">
                  <c:v>Vidzemes reģions</c:v>
                </c:pt>
                <c:pt idx="6">
                  <c:v>Zemgales reģions</c:v>
                </c:pt>
                <c:pt idx="7">
                  <c:v>LATVIJA</c:v>
                </c:pt>
              </c:strCache>
            </c:strRef>
          </c:cat>
          <c:val>
            <c:numRef>
              <c:f>'[Zinjojuma dati 5jun2023.xlsx]Unikaalie reģioni'!$B$7:$B$14</c:f>
              <c:numCache>
                <c:formatCode>#,##0</c:formatCode>
                <c:ptCount val="8"/>
                <c:pt idx="0">
                  <c:v>1575</c:v>
                </c:pt>
                <c:pt idx="1">
                  <c:v>1258</c:v>
                </c:pt>
                <c:pt idx="2">
                  <c:v>3787</c:v>
                </c:pt>
                <c:pt idx="3">
                  <c:v>3568</c:v>
                </c:pt>
                <c:pt idx="4">
                  <c:v>219</c:v>
                </c:pt>
                <c:pt idx="5">
                  <c:v>1690</c:v>
                </c:pt>
                <c:pt idx="6">
                  <c:v>1688</c:v>
                </c:pt>
                <c:pt idx="7">
                  <c:v>9998</c:v>
                </c:pt>
              </c:numCache>
            </c:numRef>
          </c:val>
          <c:extLst>
            <c:ext xmlns:c16="http://schemas.microsoft.com/office/drawing/2014/chart" uri="{C3380CC4-5D6E-409C-BE32-E72D297353CC}">
              <c16:uniqueId val="{00000000-2B65-48DD-8D90-8CB1A5B22BC8}"/>
            </c:ext>
          </c:extLst>
        </c:ser>
        <c:ser>
          <c:idx val="1"/>
          <c:order val="1"/>
          <c:tx>
            <c:strRef>
              <c:f>'[Zinjojuma dati 5jun2023.xlsx]Unikaalie reģioni'!$C$6</c:f>
              <c:strCache>
                <c:ptCount val="1"/>
                <c:pt idx="0">
                  <c:v>2019/2020</c:v>
                </c:pt>
              </c:strCache>
            </c:strRef>
          </c:tx>
          <c:spPr>
            <a:solidFill>
              <a:srgbClr val="7751A1"/>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5jun2023.xlsx]Unikaalie reģioni'!$A$7:$A$14</c:f>
              <c:strCache>
                <c:ptCount val="8"/>
                <c:pt idx="0">
                  <c:v>Kurzemes reģions</c:v>
                </c:pt>
                <c:pt idx="1">
                  <c:v>Latgales reģions</c:v>
                </c:pt>
                <c:pt idx="2">
                  <c:v>Rīgas reģions</c:v>
                </c:pt>
                <c:pt idx="3">
                  <c:v>t.sk. Rīgas valstspilsēta</c:v>
                </c:pt>
                <c:pt idx="4">
                  <c:v>t.sk. Rīgas reģ. pārējās pašvald.</c:v>
                </c:pt>
                <c:pt idx="5">
                  <c:v>Vidzemes reģions</c:v>
                </c:pt>
                <c:pt idx="6">
                  <c:v>Zemgales reģions</c:v>
                </c:pt>
                <c:pt idx="7">
                  <c:v>LATVIJA</c:v>
                </c:pt>
              </c:strCache>
            </c:strRef>
          </c:cat>
          <c:val>
            <c:numRef>
              <c:f>'[Zinjojuma dati 5jun2023.xlsx]Unikaalie reģioni'!$C$7:$C$14</c:f>
              <c:numCache>
                <c:formatCode>#,##0</c:formatCode>
                <c:ptCount val="8"/>
                <c:pt idx="0">
                  <c:v>2391</c:v>
                </c:pt>
                <c:pt idx="1">
                  <c:v>1583</c:v>
                </c:pt>
                <c:pt idx="2">
                  <c:v>5269</c:v>
                </c:pt>
                <c:pt idx="3">
                  <c:v>4889</c:v>
                </c:pt>
                <c:pt idx="4">
                  <c:v>380</c:v>
                </c:pt>
                <c:pt idx="5">
                  <c:v>2476</c:v>
                </c:pt>
                <c:pt idx="6">
                  <c:v>2112</c:v>
                </c:pt>
                <c:pt idx="7">
                  <c:v>13831</c:v>
                </c:pt>
              </c:numCache>
            </c:numRef>
          </c:val>
          <c:extLst>
            <c:ext xmlns:c16="http://schemas.microsoft.com/office/drawing/2014/chart" uri="{C3380CC4-5D6E-409C-BE32-E72D297353CC}">
              <c16:uniqueId val="{00000001-2B65-48DD-8D90-8CB1A5B22BC8}"/>
            </c:ext>
          </c:extLst>
        </c:ser>
        <c:ser>
          <c:idx val="2"/>
          <c:order val="2"/>
          <c:tx>
            <c:strRef>
              <c:f>'[Zinjojuma dati 5jun2023.xlsx]Unikaalie reģioni'!$D$6</c:f>
              <c:strCache>
                <c:ptCount val="1"/>
                <c:pt idx="0">
                  <c:v>2020/2021</c:v>
                </c:pt>
              </c:strCache>
            </c:strRef>
          </c:tx>
          <c:spPr>
            <a:solidFill>
              <a:srgbClr val="A487C3"/>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5jun2023.xlsx]Unikaalie reģioni'!$A$7:$A$14</c:f>
              <c:strCache>
                <c:ptCount val="8"/>
                <c:pt idx="0">
                  <c:v>Kurzemes reģions</c:v>
                </c:pt>
                <c:pt idx="1">
                  <c:v>Latgales reģions</c:v>
                </c:pt>
                <c:pt idx="2">
                  <c:v>Rīgas reģions</c:v>
                </c:pt>
                <c:pt idx="3">
                  <c:v>t.sk. Rīgas valstspilsēta</c:v>
                </c:pt>
                <c:pt idx="4">
                  <c:v>t.sk. Rīgas reģ. pārējās pašvald.</c:v>
                </c:pt>
                <c:pt idx="5">
                  <c:v>Vidzemes reģions</c:v>
                </c:pt>
                <c:pt idx="6">
                  <c:v>Zemgales reģions</c:v>
                </c:pt>
                <c:pt idx="7">
                  <c:v>LATVIJA</c:v>
                </c:pt>
              </c:strCache>
            </c:strRef>
          </c:cat>
          <c:val>
            <c:numRef>
              <c:f>'[Zinjojuma dati 5jun2023.xlsx]Unikaalie reģioni'!$D$7:$D$14</c:f>
              <c:numCache>
                <c:formatCode>#,##0</c:formatCode>
                <c:ptCount val="8"/>
                <c:pt idx="0">
                  <c:v>2624</c:v>
                </c:pt>
                <c:pt idx="1">
                  <c:v>1784</c:v>
                </c:pt>
                <c:pt idx="2">
                  <c:v>4224</c:v>
                </c:pt>
                <c:pt idx="3">
                  <c:v>3775</c:v>
                </c:pt>
                <c:pt idx="4">
                  <c:v>449</c:v>
                </c:pt>
                <c:pt idx="5">
                  <c:v>2532</c:v>
                </c:pt>
                <c:pt idx="6">
                  <c:v>1737</c:v>
                </c:pt>
                <c:pt idx="7">
                  <c:v>12901</c:v>
                </c:pt>
              </c:numCache>
            </c:numRef>
          </c:val>
          <c:extLst>
            <c:ext xmlns:c16="http://schemas.microsoft.com/office/drawing/2014/chart" uri="{C3380CC4-5D6E-409C-BE32-E72D297353CC}">
              <c16:uniqueId val="{00000002-2B65-48DD-8D90-8CB1A5B22BC8}"/>
            </c:ext>
          </c:extLst>
        </c:ser>
        <c:ser>
          <c:idx val="3"/>
          <c:order val="3"/>
          <c:tx>
            <c:strRef>
              <c:f>'[Zinjojuma dati 5jun2023.xlsx]Unikaalie reģioni'!$E$6</c:f>
              <c:strCache>
                <c:ptCount val="1"/>
                <c:pt idx="0">
                  <c:v>2021/2022</c:v>
                </c:pt>
              </c:strCache>
            </c:strRef>
          </c:tx>
          <c:spPr>
            <a:solidFill>
              <a:srgbClr val="D0C2E0"/>
            </a:solidFill>
            <a:ln>
              <a:noFill/>
            </a:ln>
            <a:effectLst/>
          </c:spPr>
          <c:invertIfNegative val="0"/>
          <c:dLbls>
            <c:dLbl>
              <c:idx val="7"/>
              <c:layout>
                <c:manualLayout>
                  <c:x val="0"/>
                  <c:y val="-7.5638125842091342E-2"/>
                </c:manualLayout>
              </c:layout>
              <c:spPr>
                <a:noFill/>
                <a:ln>
                  <a:noFill/>
                </a:ln>
                <a:effectLst/>
              </c:spPr>
              <c:txPr>
                <a:bodyPr rot="0" spcFirstLastPara="1" vertOverflow="ellipsis" vert="horz" wrap="square" anchor="ctr" anchorCtr="1"/>
                <a:lstStyle/>
                <a:p>
                  <a:pPr>
                    <a:defRPr sz="3200" b="1" i="0" u="none" strike="noStrike" kern="1200" baseline="0">
                      <a:solidFill>
                        <a:srgbClr val="6B4B93"/>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8-4B3C-930C-3D5E8BD66EE1}"/>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5jun2023.xlsx]Unikaalie reģioni'!$A$7:$A$14</c:f>
              <c:strCache>
                <c:ptCount val="8"/>
                <c:pt idx="0">
                  <c:v>Kurzemes reģions</c:v>
                </c:pt>
                <c:pt idx="1">
                  <c:v>Latgales reģions</c:v>
                </c:pt>
                <c:pt idx="2">
                  <c:v>Rīgas reģions</c:v>
                </c:pt>
                <c:pt idx="3">
                  <c:v>t.sk. Rīgas valstspilsēta</c:v>
                </c:pt>
                <c:pt idx="4">
                  <c:v>t.sk. Rīgas reģ. pārējās pašvald.</c:v>
                </c:pt>
                <c:pt idx="5">
                  <c:v>Vidzemes reģions</c:v>
                </c:pt>
                <c:pt idx="6">
                  <c:v>Zemgales reģions</c:v>
                </c:pt>
                <c:pt idx="7">
                  <c:v>LATVIJA</c:v>
                </c:pt>
              </c:strCache>
            </c:strRef>
          </c:cat>
          <c:val>
            <c:numRef>
              <c:f>'[Zinjojuma dati 5jun2023.xlsx]Unikaalie reģioni'!$E$7:$E$14</c:f>
              <c:numCache>
                <c:formatCode>#,##0</c:formatCode>
                <c:ptCount val="8"/>
                <c:pt idx="0">
                  <c:v>2961</c:v>
                </c:pt>
                <c:pt idx="1">
                  <c:v>1670</c:v>
                </c:pt>
                <c:pt idx="2">
                  <c:v>5216</c:v>
                </c:pt>
                <c:pt idx="3">
                  <c:v>4634</c:v>
                </c:pt>
                <c:pt idx="4">
                  <c:v>582</c:v>
                </c:pt>
                <c:pt idx="5">
                  <c:v>2713</c:v>
                </c:pt>
                <c:pt idx="6">
                  <c:v>1939</c:v>
                </c:pt>
                <c:pt idx="7">
                  <c:v>14499</c:v>
                </c:pt>
              </c:numCache>
            </c:numRef>
          </c:val>
          <c:extLst>
            <c:ext xmlns:c16="http://schemas.microsoft.com/office/drawing/2014/chart" uri="{C3380CC4-5D6E-409C-BE32-E72D297353CC}">
              <c16:uniqueId val="{00000003-2B65-48DD-8D90-8CB1A5B22BC8}"/>
            </c:ext>
          </c:extLst>
        </c:ser>
        <c:dLbls>
          <c:dLblPos val="outEnd"/>
          <c:showLegendKey val="0"/>
          <c:showVal val="1"/>
          <c:showCatName val="0"/>
          <c:showSerName val="0"/>
          <c:showPercent val="0"/>
          <c:showBubbleSize val="0"/>
        </c:dLbls>
        <c:gapWidth val="219"/>
        <c:overlap val="-27"/>
        <c:axId val="1343415872"/>
        <c:axId val="1343412992"/>
      </c:barChart>
      <c:catAx>
        <c:axId val="134341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343412992"/>
        <c:crosses val="autoZero"/>
        <c:auto val="1"/>
        <c:lblAlgn val="ctr"/>
        <c:lblOffset val="100"/>
        <c:noMultiLvlLbl val="0"/>
      </c:catAx>
      <c:valAx>
        <c:axId val="1343412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34341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sz="1200">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44650848956196E-2"/>
          <c:y val="5.6746785792374813E-2"/>
          <c:w val="0.48223303340136736"/>
          <c:h val="0.83281046714882301"/>
        </c:manualLayout>
      </c:layout>
      <c:pieChart>
        <c:varyColors val="1"/>
        <c:ser>
          <c:idx val="0"/>
          <c:order val="0"/>
          <c:dPt>
            <c:idx val="0"/>
            <c:bubble3D val="0"/>
            <c:explosion val="13"/>
            <c:spPr>
              <a:solidFill>
                <a:srgbClr val="68478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0D3-43F8-B10A-46F1CE794676}"/>
              </c:ext>
            </c:extLst>
          </c:dPt>
          <c:dPt>
            <c:idx val="1"/>
            <c:bubble3D val="0"/>
            <c:spPr>
              <a:solidFill>
                <a:srgbClr val="D7E14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0D3-43F8-B10A-46F1CE794676}"/>
              </c:ext>
            </c:extLst>
          </c:dPt>
          <c:dLbls>
            <c:dLbl>
              <c:idx val="0"/>
              <c:layout>
                <c:manualLayout>
                  <c:x val="-0.19008475790743448"/>
                  <c:y val="0.16539420627221979"/>
                </c:manualLayout>
              </c:layout>
              <c:tx>
                <c:rich>
                  <a:bodyPr rot="0" spcFirstLastPara="1" vertOverflow="ellipsis" vert="horz" wrap="square" lIns="38100" tIns="19050" rIns="38100" bIns="19050" anchor="ctr" anchorCtr="1">
                    <a:noAutofit/>
                  </a:bodyPr>
                  <a:lstStyle/>
                  <a:p>
                    <a:pPr>
                      <a:lnSpc>
                        <a:spcPts val="2600"/>
                      </a:lnSpc>
                      <a:defRPr sz="1800" b="0" i="0" u="none" strike="noStrike" kern="1200" spc="0" baseline="0">
                        <a:solidFill>
                          <a:schemeClr val="bg1"/>
                        </a:solidFill>
                        <a:latin typeface="Franklin Gothic Book" panose="020B0503020102020204" pitchFamily="34" charset="0"/>
                        <a:ea typeface="+mn-ea"/>
                        <a:cs typeface="+mn-cs"/>
                      </a:defRPr>
                    </a:pPr>
                    <a:fld id="{C9844B95-B493-41DA-8096-5A14A5F55774}" type="CATEGORYNAME">
                      <a:rPr lang="en-US" sz="1800" b="0">
                        <a:solidFill>
                          <a:schemeClr val="bg1"/>
                        </a:solidFill>
                        <a:latin typeface="Franklin Gothic Book" panose="020B0503020102020204" pitchFamily="34" charset="0"/>
                      </a:rPr>
                      <a:pPr>
                        <a:lnSpc>
                          <a:spcPts val="2600"/>
                        </a:lnSpc>
                        <a:defRPr sz="1800" b="0">
                          <a:solidFill>
                            <a:schemeClr val="bg1"/>
                          </a:solidFill>
                          <a:latin typeface="Franklin Gothic Book" panose="020B0503020102020204" pitchFamily="34" charset="0"/>
                        </a:defRPr>
                      </a:pPr>
                      <a:t>[CATEGORY NAME]</a:t>
                    </a:fld>
                    <a:endParaRPr lang="lv-LV"/>
                  </a:p>
                </c:rich>
              </c:tx>
              <c:spPr>
                <a:noFill/>
                <a:ln>
                  <a:noFill/>
                </a:ln>
                <a:effectLst/>
              </c:spPr>
              <c:txPr>
                <a:bodyPr rot="0" spcFirstLastPara="1" vertOverflow="ellipsis" vert="horz" wrap="square" lIns="38100" tIns="19050" rIns="38100" bIns="19050" anchor="ctr" anchorCtr="1">
                  <a:noAutofit/>
                </a:bodyPr>
                <a:lstStyle/>
                <a:p>
                  <a:pPr>
                    <a:lnSpc>
                      <a:spcPts val="2600"/>
                    </a:lnSpc>
                    <a:defRPr sz="1800" b="0" i="0" u="none" strike="noStrike" kern="1200" spc="0" baseline="0">
                      <a:solidFill>
                        <a:schemeClr val="bg1"/>
                      </a:solidFill>
                      <a:latin typeface="Franklin Gothic Book" panose="020B0503020102020204" pitchFamily="34" charset="0"/>
                      <a:ea typeface="+mn-ea"/>
                      <a:cs typeface="+mn-cs"/>
                    </a:defRPr>
                  </a:pPr>
                  <a:endParaRPr lang="lv-LV"/>
                </a:p>
              </c:txPr>
              <c:dLblPos val="bestFit"/>
              <c:showLegendKey val="0"/>
              <c:showVal val="0"/>
              <c:showCatName val="1"/>
              <c:showSerName val="0"/>
              <c:showPercent val="1"/>
              <c:showBubbleSize val="0"/>
              <c:extLst>
                <c:ext xmlns:c15="http://schemas.microsoft.com/office/drawing/2012/chart" uri="{CE6537A1-D6FC-4f65-9D91-7224C49458BB}">
                  <c15:layout>
                    <c:manualLayout>
                      <c:w val="0.18024649453476443"/>
                      <c:h val="0.30507807356527888"/>
                    </c:manualLayout>
                  </c15:layout>
                  <c15:dlblFieldTable/>
                  <c15:showDataLabelsRange val="0"/>
                </c:ext>
                <c:ext xmlns:c16="http://schemas.microsoft.com/office/drawing/2014/chart" uri="{C3380CC4-5D6E-409C-BE32-E72D297353CC}">
                  <c16:uniqueId val="{00000001-60D3-43F8-B10A-46F1CE794676}"/>
                </c:ext>
              </c:extLst>
            </c:dLbl>
            <c:dLbl>
              <c:idx val="1"/>
              <c:layout>
                <c:manualLayout>
                  <c:x val="8.6614175293765527E-2"/>
                  <c:y val="-0.29820435631890929"/>
                </c:manualLayout>
              </c:layout>
              <c:tx>
                <c:rich>
                  <a:bodyPr rot="0" spcFirstLastPara="1" vertOverflow="ellipsis" vert="horz" wrap="square" lIns="38100" tIns="19050" rIns="38100" bIns="19050" anchor="ctr" anchorCtr="1">
                    <a:noAutofit/>
                  </a:bodyPr>
                  <a:lstStyle/>
                  <a:p>
                    <a:pPr>
                      <a:lnSpc>
                        <a:spcPts val="3500"/>
                      </a:lnSpc>
                      <a:defRPr sz="2600" b="1" i="0" u="none" strike="noStrike" kern="1200" spc="0" baseline="0">
                        <a:solidFill>
                          <a:schemeClr val="tx1">
                            <a:lumMod val="65000"/>
                            <a:lumOff val="35000"/>
                          </a:schemeClr>
                        </a:solidFill>
                        <a:latin typeface="Franklin Gothic Book" panose="020B0503020102020204" pitchFamily="34" charset="0"/>
                        <a:ea typeface="+mn-ea"/>
                        <a:cs typeface="+mn-cs"/>
                      </a:defRPr>
                    </a:pPr>
                    <a:fld id="{D07D2FE1-A964-4630-9D34-796B6016B9AE}" type="CATEGORYNAME">
                      <a:rPr lang="en-US" sz="2600" smtClean="0">
                        <a:solidFill>
                          <a:schemeClr val="tx1">
                            <a:lumMod val="65000"/>
                            <a:lumOff val="35000"/>
                          </a:schemeClr>
                        </a:solidFill>
                        <a:latin typeface="Franklin Gothic Book" panose="020B0503020102020204" pitchFamily="34" charset="0"/>
                      </a:rPr>
                      <a:pPr>
                        <a:lnSpc>
                          <a:spcPts val="3500"/>
                        </a:lnSpc>
                        <a:defRPr sz="2600">
                          <a:solidFill>
                            <a:schemeClr val="tx1">
                              <a:lumMod val="65000"/>
                              <a:lumOff val="35000"/>
                            </a:schemeClr>
                          </a:solidFill>
                          <a:latin typeface="Franklin Gothic Book" panose="020B0503020102020204" pitchFamily="34" charset="0"/>
                        </a:defRPr>
                      </a:pPr>
                      <a:t>[CATEGORY NAME]</a:t>
                    </a:fld>
                    <a:r>
                      <a:rPr lang="en-US" sz="2600" dirty="0">
                        <a:solidFill>
                          <a:schemeClr val="tx1">
                            <a:lumMod val="65000"/>
                            <a:lumOff val="35000"/>
                          </a:schemeClr>
                        </a:solidFill>
                        <a:latin typeface="Franklin Gothic Book" panose="020B0503020102020204" pitchFamily="34" charset="0"/>
                      </a:rPr>
                      <a:t> PAŠVALDĪBĀ</a:t>
                    </a:r>
                  </a:p>
                </c:rich>
              </c:tx>
              <c:spPr>
                <a:noFill/>
                <a:ln>
                  <a:noFill/>
                </a:ln>
                <a:effectLst/>
              </c:spPr>
              <c:txPr>
                <a:bodyPr rot="0" spcFirstLastPara="1" vertOverflow="ellipsis" vert="horz" wrap="square" lIns="38100" tIns="19050" rIns="38100" bIns="19050" anchor="ctr" anchorCtr="1">
                  <a:noAutofit/>
                </a:bodyPr>
                <a:lstStyle/>
                <a:p>
                  <a:pPr>
                    <a:lnSpc>
                      <a:spcPts val="3500"/>
                    </a:lnSpc>
                    <a:defRPr sz="2600" b="1"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lv-LV"/>
                </a:p>
              </c:txPr>
              <c:dLblPos val="bestFit"/>
              <c:showLegendKey val="0"/>
              <c:showVal val="0"/>
              <c:showCatName val="1"/>
              <c:showSerName val="0"/>
              <c:showPercent val="1"/>
              <c:showBubbleSize val="0"/>
              <c:extLst>
                <c:ext xmlns:c15="http://schemas.microsoft.com/office/drawing/2012/chart" uri="{CE6537A1-D6FC-4f65-9D91-7224C49458BB}">
                  <c15:layout>
                    <c:manualLayout>
                      <c:w val="0.21729613208163345"/>
                      <c:h val="0.35554397209984429"/>
                    </c:manualLayout>
                  </c15:layout>
                  <c15:dlblFieldTable/>
                  <c15:showDataLabelsRange val="0"/>
                </c:ext>
                <c:ext xmlns:c16="http://schemas.microsoft.com/office/drawing/2014/chart" uri="{C3380CC4-5D6E-409C-BE32-E72D297353CC}">
                  <c16:uniqueId val="{00000003-60D3-43F8-B10A-46F1CE79467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Sheet1!$B$6:$B$7</c:f>
              <c:strCache>
                <c:ptCount val="2"/>
                <c:pt idx="0">
                  <c:v>PAŠVALDĪBAS LĪMEŅA PLĀNOŠANAS DOKUMENTS DARBAM AR PMP</c:v>
                </c:pt>
                <c:pt idx="1">
                  <c:v>IZGLĪTĪBAS NOZARES (EKOSISTĒMAS) STRATĒĢIJA</c:v>
                </c:pt>
              </c:strCache>
            </c:strRef>
          </c:cat>
          <c:val>
            <c:numRef>
              <c:f>Sheet1!$C$6:$C$7</c:f>
              <c:numCache>
                <c:formatCode>0%</c:formatCode>
                <c:ptCount val="2"/>
                <c:pt idx="0">
                  <c:v>0.3</c:v>
                </c:pt>
                <c:pt idx="1">
                  <c:v>0.7</c:v>
                </c:pt>
              </c:numCache>
            </c:numRef>
          </c:val>
          <c:extLst>
            <c:ext xmlns:c16="http://schemas.microsoft.com/office/drawing/2014/chart" uri="{C3380CC4-5D6E-409C-BE32-E72D297353CC}">
              <c16:uniqueId val="{00000004-60D3-43F8-B10A-46F1CE794676}"/>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'[Zinjojuma dati 5jun2023.xlsx]iesaiste pashvaldiibas'!$B$3</c:f>
              <c:strCache>
                <c:ptCount val="1"/>
                <c:pt idx="0">
                  <c:v>Atbalsta saņēmēju īpatsvars mērķa grupā</c:v>
                </c:pt>
              </c:strCache>
            </c:strRef>
          </c:tx>
          <c:spPr>
            <a:solidFill>
              <a:srgbClr val="D5DF4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5jun2023.xlsx]iesaiste pashvaldiibas'!$A$4:$A$46</c:f>
              <c:strCache>
                <c:ptCount val="43"/>
                <c:pt idx="0">
                  <c:v>Mārupes novads</c:v>
                </c:pt>
                <c:pt idx="1">
                  <c:v>Salaspils novads</c:v>
                </c:pt>
                <c:pt idx="2">
                  <c:v>Olaines novads</c:v>
                </c:pt>
                <c:pt idx="3">
                  <c:v>Ādažu novads</c:v>
                </c:pt>
                <c:pt idx="4">
                  <c:v>Ķekavas novads</c:v>
                </c:pt>
                <c:pt idx="5">
                  <c:v>Ropažu novads</c:v>
                </c:pt>
                <c:pt idx="6">
                  <c:v>Jūrmalas valstspilsēta</c:v>
                </c:pt>
                <c:pt idx="7">
                  <c:v>Līvānu novads</c:v>
                </c:pt>
                <c:pt idx="8">
                  <c:v>Daugavpils valstspilsēta</c:v>
                </c:pt>
                <c:pt idx="9">
                  <c:v>Saulkrastu novads</c:v>
                </c:pt>
                <c:pt idx="10">
                  <c:v>Valkas novads</c:v>
                </c:pt>
                <c:pt idx="11">
                  <c:v>Bauskas novads</c:v>
                </c:pt>
                <c:pt idx="12">
                  <c:v>Dobeles novads</c:v>
                </c:pt>
                <c:pt idx="13">
                  <c:v>Krāslavas novads</c:v>
                </c:pt>
                <c:pt idx="14">
                  <c:v>Rīgas valstspilsēta</c:v>
                </c:pt>
                <c:pt idx="15">
                  <c:v>Dienvidkurzemes novads</c:v>
                </c:pt>
                <c:pt idx="16">
                  <c:v>Rēzeknes valstspilsēta</c:v>
                </c:pt>
                <c:pt idx="17">
                  <c:v>Tukuma novads</c:v>
                </c:pt>
                <c:pt idx="18">
                  <c:v>Ludzas novads</c:v>
                </c:pt>
                <c:pt idx="19">
                  <c:v>Gulbenes novads</c:v>
                </c:pt>
                <c:pt idx="20">
                  <c:v>Madonas novads</c:v>
                </c:pt>
                <c:pt idx="21">
                  <c:v>Jelgavas valstspilsēta</c:v>
                </c:pt>
                <c:pt idx="22">
                  <c:v>Jēkabpils novads</c:v>
                </c:pt>
                <c:pt idx="23">
                  <c:v>Talsu novads</c:v>
                </c:pt>
                <c:pt idx="24">
                  <c:v>Siguldas novads</c:v>
                </c:pt>
                <c:pt idx="25">
                  <c:v>Alūksnes novads</c:v>
                </c:pt>
                <c:pt idx="26">
                  <c:v>Preiļu novads</c:v>
                </c:pt>
                <c:pt idx="27">
                  <c:v>Ventspils novads</c:v>
                </c:pt>
                <c:pt idx="28">
                  <c:v>Valmieras novads</c:v>
                </c:pt>
                <c:pt idx="29">
                  <c:v>Limbažu novads</c:v>
                </c:pt>
                <c:pt idx="30">
                  <c:v>Ogres novads</c:v>
                </c:pt>
                <c:pt idx="31">
                  <c:v>Ventspils valstspilsēta</c:v>
                </c:pt>
                <c:pt idx="32">
                  <c:v>Rēzeknes novads</c:v>
                </c:pt>
                <c:pt idx="33">
                  <c:v>Aizkraukles novads</c:v>
                </c:pt>
                <c:pt idx="34">
                  <c:v>Jelgavas novads</c:v>
                </c:pt>
                <c:pt idx="35">
                  <c:v>Kuldīgas novads</c:v>
                </c:pt>
                <c:pt idx="36">
                  <c:v>Liepājas valstspilsēta</c:v>
                </c:pt>
                <c:pt idx="37">
                  <c:v>Smiltenes novads</c:v>
                </c:pt>
                <c:pt idx="38">
                  <c:v>Cēsu novads</c:v>
                </c:pt>
                <c:pt idx="39">
                  <c:v>Augšdaugavas novads</c:v>
                </c:pt>
                <c:pt idx="40">
                  <c:v>Balvu novads</c:v>
                </c:pt>
                <c:pt idx="41">
                  <c:v>Saldus novads</c:v>
                </c:pt>
                <c:pt idx="42">
                  <c:v>Varakļānu novads</c:v>
                </c:pt>
              </c:strCache>
            </c:strRef>
          </c:cat>
          <c:val>
            <c:numRef>
              <c:f>'[Zinjojuma dati 5jun2023.xlsx]iesaiste pashvaldiibas'!$B$4:$B$46</c:f>
              <c:numCache>
                <c:formatCode>0.00%</c:formatCode>
                <c:ptCount val="43"/>
                <c:pt idx="0">
                  <c:v>0</c:v>
                </c:pt>
                <c:pt idx="1">
                  <c:v>0</c:v>
                </c:pt>
                <c:pt idx="2">
                  <c:v>9.3798853569567481E-3</c:v>
                </c:pt>
                <c:pt idx="3">
                  <c:v>1.2413289521723256E-2</c:v>
                </c:pt>
                <c:pt idx="4">
                  <c:v>2.0719424460431655E-2</c:v>
                </c:pt>
                <c:pt idx="5">
                  <c:v>2.1861152141802068E-2</c:v>
                </c:pt>
                <c:pt idx="6">
                  <c:v>2.768313458262351E-2</c:v>
                </c:pt>
                <c:pt idx="7">
                  <c:v>3.0647985989492119E-2</c:v>
                </c:pt>
                <c:pt idx="8">
                  <c:v>3.3079306590737795E-2</c:v>
                </c:pt>
                <c:pt idx="9">
                  <c:v>3.4113060428849901E-2</c:v>
                </c:pt>
                <c:pt idx="10">
                  <c:v>3.8737446197991389E-2</c:v>
                </c:pt>
                <c:pt idx="11">
                  <c:v>4.0005537098560355E-2</c:v>
                </c:pt>
                <c:pt idx="12">
                  <c:v>4.6046363925055574E-2</c:v>
                </c:pt>
                <c:pt idx="13">
                  <c:v>5.2571428571428575E-2</c:v>
                </c:pt>
                <c:pt idx="14">
                  <c:v>5.363053491655672E-2</c:v>
                </c:pt>
                <c:pt idx="15">
                  <c:v>5.8103975535168197E-2</c:v>
                </c:pt>
                <c:pt idx="16">
                  <c:v>5.8109118086696561E-2</c:v>
                </c:pt>
                <c:pt idx="17">
                  <c:v>5.8609958506224066E-2</c:v>
                </c:pt>
                <c:pt idx="18">
                  <c:v>6.2849162011173187E-2</c:v>
                </c:pt>
                <c:pt idx="19">
                  <c:v>6.3934426229508193E-2</c:v>
                </c:pt>
                <c:pt idx="20">
                  <c:v>6.5347933592370192E-2</c:v>
                </c:pt>
                <c:pt idx="21">
                  <c:v>6.605624591236102E-2</c:v>
                </c:pt>
                <c:pt idx="22">
                  <c:v>6.9494949494949498E-2</c:v>
                </c:pt>
                <c:pt idx="23">
                  <c:v>7.0524899057873486E-2</c:v>
                </c:pt>
                <c:pt idx="24">
                  <c:v>7.1128535424250905E-2</c:v>
                </c:pt>
                <c:pt idx="25">
                  <c:v>7.3487031700288183E-2</c:v>
                </c:pt>
                <c:pt idx="26">
                  <c:v>7.6135636596289191E-2</c:v>
                </c:pt>
                <c:pt idx="27">
                  <c:v>7.9219288174512056E-2</c:v>
                </c:pt>
                <c:pt idx="28">
                  <c:v>8.0371787862219796E-2</c:v>
                </c:pt>
                <c:pt idx="29">
                  <c:v>8.0586080586080591E-2</c:v>
                </c:pt>
                <c:pt idx="30">
                  <c:v>8.1272084805653705E-2</c:v>
                </c:pt>
                <c:pt idx="31">
                  <c:v>8.2052347320315744E-2</c:v>
                </c:pt>
                <c:pt idx="32">
                  <c:v>8.2125603864734303E-2</c:v>
                </c:pt>
                <c:pt idx="33">
                  <c:v>8.5526315789473686E-2</c:v>
                </c:pt>
                <c:pt idx="34">
                  <c:v>8.7387666563371547E-2</c:v>
                </c:pt>
                <c:pt idx="35">
                  <c:v>8.8383838383838384E-2</c:v>
                </c:pt>
                <c:pt idx="36">
                  <c:v>8.9441959945557065E-2</c:v>
                </c:pt>
                <c:pt idx="37">
                  <c:v>9.1217489634376175E-2</c:v>
                </c:pt>
                <c:pt idx="38">
                  <c:v>9.3936651583710409E-2</c:v>
                </c:pt>
                <c:pt idx="39">
                  <c:v>9.9072718399219134E-2</c:v>
                </c:pt>
                <c:pt idx="40">
                  <c:v>0.10179324894514769</c:v>
                </c:pt>
                <c:pt idx="41">
                  <c:v>0.11823175516609992</c:v>
                </c:pt>
                <c:pt idx="42">
                  <c:v>0.13306451612903225</c:v>
                </c:pt>
              </c:numCache>
            </c:numRef>
          </c:val>
          <c:extLst>
            <c:ext xmlns:c16="http://schemas.microsoft.com/office/drawing/2014/chart" uri="{C3380CC4-5D6E-409C-BE32-E72D297353CC}">
              <c16:uniqueId val="{00000000-82D1-45DB-B235-1354ACB1307B}"/>
            </c:ext>
          </c:extLst>
        </c:ser>
        <c:dLbls>
          <c:showLegendKey val="0"/>
          <c:showVal val="0"/>
          <c:showCatName val="0"/>
          <c:showSerName val="0"/>
          <c:showPercent val="0"/>
          <c:showBubbleSize val="0"/>
        </c:dLbls>
        <c:gapWidth val="100"/>
        <c:axId val="528979032"/>
        <c:axId val="528980112"/>
      </c:barChart>
      <c:catAx>
        <c:axId val="528979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28980112"/>
        <c:crosses val="autoZero"/>
        <c:auto val="1"/>
        <c:lblAlgn val="ctr"/>
        <c:lblOffset val="100"/>
        <c:noMultiLvlLbl val="0"/>
      </c:catAx>
      <c:valAx>
        <c:axId val="52898011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289790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658176919264212E-2"/>
          <c:y val="0.13173370971536108"/>
          <c:w val="0.91808870876037418"/>
          <c:h val="0.66830518803357064"/>
        </c:manualLayout>
      </c:layout>
      <c:barChart>
        <c:barDir val="col"/>
        <c:grouping val="clustered"/>
        <c:varyColors val="0"/>
        <c:ser>
          <c:idx val="0"/>
          <c:order val="0"/>
          <c:tx>
            <c:strRef>
              <c:f>'[Zinjojuma dati 5jun2023.xlsx]iesaiste reģioni'!$B$3</c:f>
              <c:strCache>
                <c:ptCount val="1"/>
                <c:pt idx="0">
                  <c:v>Atbalsta saņēmēju īpatsvars mērķa grupā</c:v>
                </c:pt>
              </c:strCache>
            </c:strRef>
          </c:tx>
          <c:spPr>
            <a:solidFill>
              <a:srgbClr val="68478D"/>
            </a:solidFill>
            <a:ln>
              <a:noFill/>
            </a:ln>
            <a:effectLst/>
          </c:spPr>
          <c:invertIfNegative val="0"/>
          <c:dPt>
            <c:idx val="3"/>
            <c:invertIfNegative val="0"/>
            <c:bubble3D val="0"/>
            <c:spPr>
              <a:solidFill>
                <a:srgbClr val="D5DF42"/>
              </a:solidFill>
              <a:ln>
                <a:noFill/>
              </a:ln>
              <a:effectLst/>
            </c:spPr>
            <c:extLst>
              <c:ext xmlns:c16="http://schemas.microsoft.com/office/drawing/2014/chart" uri="{C3380CC4-5D6E-409C-BE32-E72D297353CC}">
                <c16:uniqueId val="{00000001-5C71-402C-ABA8-7F54F59BB87A}"/>
              </c:ext>
            </c:extLst>
          </c:dPt>
          <c:dPt>
            <c:idx val="4"/>
            <c:invertIfNegative val="0"/>
            <c:bubble3D val="0"/>
            <c:spPr>
              <a:solidFill>
                <a:srgbClr val="D5DF42"/>
              </a:solidFill>
              <a:ln>
                <a:noFill/>
              </a:ln>
              <a:effectLst/>
            </c:spPr>
            <c:extLst>
              <c:ext xmlns:c16="http://schemas.microsoft.com/office/drawing/2014/chart" uri="{C3380CC4-5D6E-409C-BE32-E72D297353CC}">
                <c16:uniqueId val="{00000003-5C71-402C-ABA8-7F54F59BB87A}"/>
              </c:ext>
            </c:extLst>
          </c:dPt>
          <c:dLbls>
            <c:dLbl>
              <c:idx val="7"/>
              <c:layout>
                <c:manualLayout>
                  <c:x val="0"/>
                  <c:y val="-0.11291460832745237"/>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rgbClr val="6B4B93"/>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44-4FB3-AD3E-3D45C3DB46B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5jun2023.xlsx]iesaiste reģioni'!$A$4:$A$11</c:f>
              <c:strCache>
                <c:ptCount val="8"/>
                <c:pt idx="0">
                  <c:v>Kurzemes reģions</c:v>
                </c:pt>
                <c:pt idx="1">
                  <c:v>Latgales reģions</c:v>
                </c:pt>
                <c:pt idx="2">
                  <c:v>Rīgas reģions</c:v>
                </c:pt>
                <c:pt idx="3">
                  <c:v>t.sk. Rīgas valstspilsēta</c:v>
                </c:pt>
                <c:pt idx="4">
                  <c:v>t.sk. Rīgas reģ. pārējās pašvald.</c:v>
                </c:pt>
                <c:pt idx="5">
                  <c:v>Vidzemes reģions</c:v>
                </c:pt>
                <c:pt idx="6">
                  <c:v>Zemgales reģion</c:v>
                </c:pt>
                <c:pt idx="7">
                  <c:v>LATVIJA</c:v>
                </c:pt>
              </c:strCache>
            </c:strRef>
          </c:cat>
          <c:val>
            <c:numRef>
              <c:f>'[Zinjojuma dati 5jun2023.xlsx]iesaiste reģioni'!$B$4:$B$11</c:f>
              <c:numCache>
                <c:formatCode>0.00%</c:formatCode>
                <c:ptCount val="8"/>
                <c:pt idx="0">
                  <c:v>8.122565424919076E-2</c:v>
                </c:pt>
                <c:pt idx="1">
                  <c:v>5.5448568962082473E-2</c:v>
                </c:pt>
                <c:pt idx="2">
                  <c:v>4.5917513975086935E-2</c:v>
                </c:pt>
                <c:pt idx="3">
                  <c:v>5.363053491655672E-2</c:v>
                </c:pt>
                <c:pt idx="4">
                  <c:v>2.1399999999999999E-2</c:v>
                </c:pt>
                <c:pt idx="5">
                  <c:v>7.9378547603721691E-2</c:v>
                </c:pt>
                <c:pt idx="6">
                  <c:v>6.2718333548971411E-2</c:v>
                </c:pt>
                <c:pt idx="7">
                  <c:v>5.9116614545321106E-2</c:v>
                </c:pt>
              </c:numCache>
            </c:numRef>
          </c:val>
          <c:extLst>
            <c:ext xmlns:c16="http://schemas.microsoft.com/office/drawing/2014/chart" uri="{C3380CC4-5D6E-409C-BE32-E72D297353CC}">
              <c16:uniqueId val="{00000004-5C71-402C-ABA8-7F54F59BB87A}"/>
            </c:ext>
          </c:extLst>
        </c:ser>
        <c:dLbls>
          <c:showLegendKey val="0"/>
          <c:showVal val="0"/>
          <c:showCatName val="0"/>
          <c:showSerName val="0"/>
          <c:showPercent val="0"/>
          <c:showBubbleSize val="0"/>
        </c:dLbls>
        <c:gapWidth val="77"/>
        <c:overlap val="-27"/>
        <c:axId val="479733808"/>
        <c:axId val="479734888"/>
      </c:barChart>
      <c:catAx>
        <c:axId val="47973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479734888"/>
        <c:crosses val="autoZero"/>
        <c:auto val="1"/>
        <c:lblAlgn val="ctr"/>
        <c:lblOffset val="100"/>
        <c:noMultiLvlLbl val="0"/>
      </c:catAx>
      <c:valAx>
        <c:axId val="479734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47973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579905504866686E-2"/>
          <c:y val="9.8800282286520824E-2"/>
          <c:w val="0.90816698017477171"/>
          <c:h val="0.59836703545437198"/>
        </c:manualLayout>
      </c:layout>
      <c:barChart>
        <c:barDir val="col"/>
        <c:grouping val="clustered"/>
        <c:varyColors val="0"/>
        <c:ser>
          <c:idx val="0"/>
          <c:order val="0"/>
          <c:tx>
            <c:strRef>
              <c:f>'[Zinjojuma dati 5jun2023.xlsx]iesaiste reģioni'!$B$20</c:f>
              <c:strCache>
                <c:ptCount val="1"/>
                <c:pt idx="0">
                  <c:v>2018/2019</c:v>
                </c:pt>
              </c:strCache>
            </c:strRef>
          </c:tx>
          <c:spPr>
            <a:solidFill>
              <a:srgbClr val="553A72"/>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5jun2023.xlsx]iesaiste reģioni'!$A$21:$A$28</c:f>
              <c:strCache>
                <c:ptCount val="8"/>
                <c:pt idx="0">
                  <c:v>Kurzemes reģions</c:v>
                </c:pt>
                <c:pt idx="1">
                  <c:v>Latgales reģions</c:v>
                </c:pt>
                <c:pt idx="2">
                  <c:v>Rīgas reģions</c:v>
                </c:pt>
                <c:pt idx="3">
                  <c:v>t.sk. Rīgas valstspilsēta</c:v>
                </c:pt>
                <c:pt idx="4">
                  <c:v>t.sk. Rīgas reģ. pārējās pašvald.</c:v>
                </c:pt>
                <c:pt idx="5">
                  <c:v>Vidzemes reģions</c:v>
                </c:pt>
                <c:pt idx="6">
                  <c:v>Zemgales reģions</c:v>
                </c:pt>
                <c:pt idx="7">
                  <c:v>LATVIJA</c:v>
                </c:pt>
              </c:strCache>
            </c:strRef>
          </c:cat>
          <c:val>
            <c:numRef>
              <c:f>'[Zinjojuma dati 5jun2023.xlsx]iesaiste reģioni'!$B$21:$B$28</c:f>
              <c:numCache>
                <c:formatCode>0.00%</c:formatCode>
                <c:ptCount val="8"/>
                <c:pt idx="0">
                  <c:v>6.2492560409475061E-2</c:v>
                </c:pt>
                <c:pt idx="1">
                  <c:v>5.5980776076895694E-2</c:v>
                </c:pt>
                <c:pt idx="2">
                  <c:v>5.2931721294290308E-2</c:v>
                </c:pt>
                <c:pt idx="3">
                  <c:v>6.1595829161343783E-2</c:v>
                </c:pt>
                <c:pt idx="4">
                  <c:v>1.6080475805859459E-2</c:v>
                </c:pt>
                <c:pt idx="5">
                  <c:v>7.508441443042474E-2</c:v>
                </c:pt>
                <c:pt idx="6">
                  <c:v>8.3275777010360139E-2</c:v>
                </c:pt>
                <c:pt idx="7">
                  <c:v>6.1716811318658256E-2</c:v>
                </c:pt>
              </c:numCache>
            </c:numRef>
          </c:val>
          <c:extLst>
            <c:ext xmlns:c16="http://schemas.microsoft.com/office/drawing/2014/chart" uri="{C3380CC4-5D6E-409C-BE32-E72D297353CC}">
              <c16:uniqueId val="{00000000-A2E0-47D2-B6F3-3132E6FCBE5B}"/>
            </c:ext>
          </c:extLst>
        </c:ser>
        <c:ser>
          <c:idx val="1"/>
          <c:order val="1"/>
          <c:tx>
            <c:strRef>
              <c:f>'[Zinjojuma dati 5jun2023.xlsx]iesaiste reģioni'!$C$20</c:f>
              <c:strCache>
                <c:ptCount val="1"/>
                <c:pt idx="0">
                  <c:v>2019/2020</c:v>
                </c:pt>
              </c:strCache>
            </c:strRef>
          </c:tx>
          <c:spPr>
            <a:solidFill>
              <a:srgbClr val="7751A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5jun2023.xlsx]iesaiste reģioni'!$A$21:$A$28</c:f>
              <c:strCache>
                <c:ptCount val="8"/>
                <c:pt idx="0">
                  <c:v>Kurzemes reģions</c:v>
                </c:pt>
                <c:pt idx="1">
                  <c:v>Latgales reģions</c:v>
                </c:pt>
                <c:pt idx="2">
                  <c:v>Rīgas reģions</c:v>
                </c:pt>
                <c:pt idx="3">
                  <c:v>t.sk. Rīgas valstspilsēta</c:v>
                </c:pt>
                <c:pt idx="4">
                  <c:v>t.sk. Rīgas reģ. pārējās pašvald.</c:v>
                </c:pt>
                <c:pt idx="5">
                  <c:v>Vidzemes reģions</c:v>
                </c:pt>
                <c:pt idx="6">
                  <c:v>Zemgales reģions</c:v>
                </c:pt>
                <c:pt idx="7">
                  <c:v>LATVIJA</c:v>
                </c:pt>
              </c:strCache>
            </c:strRef>
          </c:cat>
          <c:val>
            <c:numRef>
              <c:f>'[Zinjojuma dati 5jun2023.xlsx]iesaiste reģioni'!$C$21:$C$28</c:f>
              <c:numCache>
                <c:formatCode>0.00%</c:formatCode>
                <c:ptCount val="8"/>
                <c:pt idx="0">
                  <c:v>9.4711824123588834E-2</c:v>
                </c:pt>
                <c:pt idx="1">
                  <c:v>7.1931658108783575E-2</c:v>
                </c:pt>
                <c:pt idx="2">
                  <c:v>7.2190938112266567E-2</c:v>
                </c:pt>
                <c:pt idx="3">
                  <c:v>8.3524105647999447E-2</c:v>
                </c:pt>
                <c:pt idx="4">
                  <c:v>2.6292119283193801E-2</c:v>
                </c:pt>
                <c:pt idx="5">
                  <c:v>0.11014724854308465</c:v>
                </c:pt>
                <c:pt idx="6">
                  <c:v>0.10271374379924132</c:v>
                </c:pt>
                <c:pt idx="7">
                  <c:v>8.4707251347378734E-2</c:v>
                </c:pt>
              </c:numCache>
            </c:numRef>
          </c:val>
          <c:extLst>
            <c:ext xmlns:c16="http://schemas.microsoft.com/office/drawing/2014/chart" uri="{C3380CC4-5D6E-409C-BE32-E72D297353CC}">
              <c16:uniqueId val="{00000001-A2E0-47D2-B6F3-3132E6FCBE5B}"/>
            </c:ext>
          </c:extLst>
        </c:ser>
        <c:ser>
          <c:idx val="2"/>
          <c:order val="2"/>
          <c:tx>
            <c:strRef>
              <c:f>'[Zinjojuma dati 5jun2023.xlsx]iesaiste reģioni'!$D$20</c:f>
              <c:strCache>
                <c:ptCount val="1"/>
                <c:pt idx="0">
                  <c:v>2020/2021</c:v>
                </c:pt>
              </c:strCache>
            </c:strRef>
          </c:tx>
          <c:spPr>
            <a:solidFill>
              <a:srgbClr val="A487C3"/>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5jun2023.xlsx]iesaiste reģioni'!$A$21:$A$28</c:f>
              <c:strCache>
                <c:ptCount val="8"/>
                <c:pt idx="0">
                  <c:v>Kurzemes reģions</c:v>
                </c:pt>
                <c:pt idx="1">
                  <c:v>Latgales reģions</c:v>
                </c:pt>
                <c:pt idx="2">
                  <c:v>Rīgas reģions</c:v>
                </c:pt>
                <c:pt idx="3">
                  <c:v>t.sk. Rīgas valstspilsēta</c:v>
                </c:pt>
                <c:pt idx="4">
                  <c:v>t.sk. Rīgas reģ. pārējās pašvald.</c:v>
                </c:pt>
                <c:pt idx="5">
                  <c:v>Vidzemes reģions</c:v>
                </c:pt>
                <c:pt idx="6">
                  <c:v>Zemgales reģions</c:v>
                </c:pt>
                <c:pt idx="7">
                  <c:v>LATVIJA</c:v>
                </c:pt>
              </c:strCache>
            </c:strRef>
          </c:cat>
          <c:val>
            <c:numRef>
              <c:f>'[Zinjojuma dati 5jun2023.xlsx]iesaiste reģioni'!$D$21:$D$28</c:f>
              <c:numCache>
                <c:formatCode>0.00%</c:formatCode>
                <c:ptCount val="8"/>
                <c:pt idx="0">
                  <c:v>0.1039084465212054</c:v>
                </c:pt>
                <c:pt idx="1">
                  <c:v>8.1569201225366927E-2</c:v>
                </c:pt>
                <c:pt idx="2">
                  <c:v>5.6259240020777562E-2</c:v>
                </c:pt>
                <c:pt idx="3">
                  <c:v>6.2727438892673765E-2</c:v>
                </c:pt>
                <c:pt idx="4">
                  <c:v>3.0134228187919464E-2</c:v>
                </c:pt>
                <c:pt idx="5">
                  <c:v>0.11039414021625392</c:v>
                </c:pt>
                <c:pt idx="6">
                  <c:v>8.2592363653654133E-2</c:v>
                </c:pt>
                <c:pt idx="7">
                  <c:v>7.7636424909130294E-2</c:v>
                </c:pt>
              </c:numCache>
            </c:numRef>
          </c:val>
          <c:extLst>
            <c:ext xmlns:c16="http://schemas.microsoft.com/office/drawing/2014/chart" uri="{C3380CC4-5D6E-409C-BE32-E72D297353CC}">
              <c16:uniqueId val="{00000002-A2E0-47D2-B6F3-3132E6FCBE5B}"/>
            </c:ext>
          </c:extLst>
        </c:ser>
        <c:ser>
          <c:idx val="3"/>
          <c:order val="3"/>
          <c:tx>
            <c:strRef>
              <c:f>'[Zinjojuma dati 5jun2023.xlsx]iesaiste reģioni'!$E$20</c:f>
              <c:strCache>
                <c:ptCount val="1"/>
                <c:pt idx="0">
                  <c:v>2021/2022</c:v>
                </c:pt>
              </c:strCache>
            </c:strRef>
          </c:tx>
          <c:spPr>
            <a:solidFill>
              <a:srgbClr val="D0C2E0"/>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5jun2023.xlsx]iesaiste reģioni'!$A$21:$A$28</c:f>
              <c:strCache>
                <c:ptCount val="8"/>
                <c:pt idx="0">
                  <c:v>Kurzemes reģions</c:v>
                </c:pt>
                <c:pt idx="1">
                  <c:v>Latgales reģions</c:v>
                </c:pt>
                <c:pt idx="2">
                  <c:v>Rīgas reģions</c:v>
                </c:pt>
                <c:pt idx="3">
                  <c:v>t.sk. Rīgas valstspilsēta</c:v>
                </c:pt>
                <c:pt idx="4">
                  <c:v>t.sk. Rīgas reģ. pārējās pašvald.</c:v>
                </c:pt>
                <c:pt idx="5">
                  <c:v>Vidzemes reģions</c:v>
                </c:pt>
                <c:pt idx="6">
                  <c:v>Zemgales reģions</c:v>
                </c:pt>
                <c:pt idx="7">
                  <c:v>LATVIJA</c:v>
                </c:pt>
              </c:strCache>
            </c:strRef>
          </c:cat>
          <c:val>
            <c:numRef>
              <c:f>'[Zinjojuma dati 5jun2023.xlsx]iesaiste reģioni'!$E$21:$E$28</c:f>
              <c:numCache>
                <c:formatCode>0.00%</c:formatCode>
                <c:ptCount val="8"/>
                <c:pt idx="0">
                  <c:v>8.122565424919076E-2</c:v>
                </c:pt>
                <c:pt idx="1">
                  <c:v>5.5448568962082473E-2</c:v>
                </c:pt>
                <c:pt idx="2">
                  <c:v>4.5917513975086935E-2</c:v>
                </c:pt>
                <c:pt idx="3">
                  <c:v>5.363053491655672E-2</c:v>
                </c:pt>
                <c:pt idx="4">
                  <c:v>2.1405715546728456E-2</c:v>
                </c:pt>
                <c:pt idx="5">
                  <c:v>7.9378547603721691E-2</c:v>
                </c:pt>
                <c:pt idx="6">
                  <c:v>6.2718333548971411E-2</c:v>
                </c:pt>
                <c:pt idx="7">
                  <c:v>5.9116614545321106E-2</c:v>
                </c:pt>
              </c:numCache>
            </c:numRef>
          </c:val>
          <c:extLst>
            <c:ext xmlns:c16="http://schemas.microsoft.com/office/drawing/2014/chart" uri="{C3380CC4-5D6E-409C-BE32-E72D297353CC}">
              <c16:uniqueId val="{00000003-A2E0-47D2-B6F3-3132E6FCBE5B}"/>
            </c:ext>
          </c:extLst>
        </c:ser>
        <c:dLbls>
          <c:dLblPos val="outEnd"/>
          <c:showLegendKey val="0"/>
          <c:showVal val="1"/>
          <c:showCatName val="0"/>
          <c:showSerName val="0"/>
          <c:showPercent val="0"/>
          <c:showBubbleSize val="0"/>
        </c:dLbls>
        <c:gapWidth val="219"/>
        <c:overlap val="-27"/>
        <c:axId val="1343415872"/>
        <c:axId val="1343412992"/>
      </c:barChart>
      <c:catAx>
        <c:axId val="134341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343412992"/>
        <c:crosses val="autoZero"/>
        <c:auto val="1"/>
        <c:lblAlgn val="ctr"/>
        <c:lblOffset val="100"/>
        <c:noMultiLvlLbl val="0"/>
      </c:catAx>
      <c:valAx>
        <c:axId val="1343412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34341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99326330922035E-2"/>
          <c:y val="3.0282264503166085E-2"/>
          <c:w val="0.92631723066973282"/>
          <c:h val="0.76129407660006676"/>
        </c:manualLayout>
      </c:layout>
      <c:barChart>
        <c:barDir val="col"/>
        <c:grouping val="clustered"/>
        <c:varyColors val="0"/>
        <c:ser>
          <c:idx val="0"/>
          <c:order val="0"/>
          <c:tx>
            <c:strRef>
              <c:f>'[Zinjojuma dati 5jun2023.xlsx]IAP reģioni'!$B$6</c:f>
              <c:strCache>
                <c:ptCount val="1"/>
                <c:pt idx="0">
                  <c:v>2018/2019</c:v>
                </c:pt>
              </c:strCache>
            </c:strRef>
          </c:tx>
          <c:spPr>
            <a:solidFill>
              <a:srgbClr val="553A72"/>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5jun2023.xlsx]IAP reģioni'!$A$7:$A$14</c:f>
              <c:strCache>
                <c:ptCount val="8"/>
                <c:pt idx="0">
                  <c:v>Kurzemes reģions</c:v>
                </c:pt>
                <c:pt idx="1">
                  <c:v>Latgales reģions</c:v>
                </c:pt>
                <c:pt idx="2">
                  <c:v>Rīgas reģions</c:v>
                </c:pt>
                <c:pt idx="3">
                  <c:v>t.sk. Rīgas valstspilsēta</c:v>
                </c:pt>
                <c:pt idx="4">
                  <c:v>t.sk. Rīgas reģ. pārējās pašvald.</c:v>
                </c:pt>
                <c:pt idx="5">
                  <c:v>Vidzemes reģions</c:v>
                </c:pt>
                <c:pt idx="6">
                  <c:v>Zemgales reģions</c:v>
                </c:pt>
                <c:pt idx="7">
                  <c:v>LATVIJA</c:v>
                </c:pt>
              </c:strCache>
            </c:strRef>
          </c:cat>
          <c:val>
            <c:numRef>
              <c:f>'[Zinjojuma dati 5jun2023.xlsx]IAP reģioni'!$B$7:$B$14</c:f>
              <c:numCache>
                <c:formatCode>#,##0</c:formatCode>
                <c:ptCount val="8"/>
                <c:pt idx="0">
                  <c:v>2348</c:v>
                </c:pt>
                <c:pt idx="1">
                  <c:v>1923</c:v>
                </c:pt>
                <c:pt idx="2">
                  <c:v>5847</c:v>
                </c:pt>
                <c:pt idx="3">
                  <c:v>5573</c:v>
                </c:pt>
                <c:pt idx="4">
                  <c:v>274</c:v>
                </c:pt>
                <c:pt idx="5">
                  <c:v>2438</c:v>
                </c:pt>
                <c:pt idx="6">
                  <c:v>2523</c:v>
                </c:pt>
                <c:pt idx="7">
                  <c:v>15079</c:v>
                </c:pt>
              </c:numCache>
            </c:numRef>
          </c:val>
          <c:extLst>
            <c:ext xmlns:c16="http://schemas.microsoft.com/office/drawing/2014/chart" uri="{C3380CC4-5D6E-409C-BE32-E72D297353CC}">
              <c16:uniqueId val="{00000000-C958-4FF0-ABD3-E87D2FBF973A}"/>
            </c:ext>
          </c:extLst>
        </c:ser>
        <c:ser>
          <c:idx val="1"/>
          <c:order val="1"/>
          <c:tx>
            <c:strRef>
              <c:f>'[Zinjojuma dati 5jun2023.xlsx]IAP reģioni'!$C$6</c:f>
              <c:strCache>
                <c:ptCount val="1"/>
                <c:pt idx="0">
                  <c:v>2019/2020</c:v>
                </c:pt>
              </c:strCache>
            </c:strRef>
          </c:tx>
          <c:spPr>
            <a:solidFill>
              <a:srgbClr val="7751A1"/>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5jun2023.xlsx]IAP reģioni'!$A$7:$A$14</c:f>
              <c:strCache>
                <c:ptCount val="8"/>
                <c:pt idx="0">
                  <c:v>Kurzemes reģions</c:v>
                </c:pt>
                <c:pt idx="1">
                  <c:v>Latgales reģions</c:v>
                </c:pt>
                <c:pt idx="2">
                  <c:v>Rīgas reģions</c:v>
                </c:pt>
                <c:pt idx="3">
                  <c:v>t.sk. Rīgas valstspilsēta</c:v>
                </c:pt>
                <c:pt idx="4">
                  <c:v>t.sk. Rīgas reģ. pārējās pašvald.</c:v>
                </c:pt>
                <c:pt idx="5">
                  <c:v>Vidzemes reģions</c:v>
                </c:pt>
                <c:pt idx="6">
                  <c:v>Zemgales reģions</c:v>
                </c:pt>
                <c:pt idx="7">
                  <c:v>LATVIJA</c:v>
                </c:pt>
              </c:strCache>
            </c:strRef>
          </c:cat>
          <c:val>
            <c:numRef>
              <c:f>'[Zinjojuma dati 5jun2023.xlsx]IAP reģioni'!$C$7:$C$14</c:f>
              <c:numCache>
                <c:formatCode>#,##0</c:formatCode>
                <c:ptCount val="8"/>
                <c:pt idx="0">
                  <c:v>3672</c:v>
                </c:pt>
                <c:pt idx="1">
                  <c:v>2481</c:v>
                </c:pt>
                <c:pt idx="2">
                  <c:v>8358</c:v>
                </c:pt>
                <c:pt idx="3">
                  <c:v>7768</c:v>
                </c:pt>
                <c:pt idx="4">
                  <c:v>590</c:v>
                </c:pt>
                <c:pt idx="5">
                  <c:v>3946</c:v>
                </c:pt>
                <c:pt idx="6">
                  <c:v>3275</c:v>
                </c:pt>
                <c:pt idx="7">
                  <c:v>21732</c:v>
                </c:pt>
              </c:numCache>
            </c:numRef>
          </c:val>
          <c:extLst>
            <c:ext xmlns:c16="http://schemas.microsoft.com/office/drawing/2014/chart" uri="{C3380CC4-5D6E-409C-BE32-E72D297353CC}">
              <c16:uniqueId val="{00000001-C958-4FF0-ABD3-E87D2FBF973A}"/>
            </c:ext>
          </c:extLst>
        </c:ser>
        <c:ser>
          <c:idx val="2"/>
          <c:order val="2"/>
          <c:tx>
            <c:strRef>
              <c:f>'[Zinjojuma dati 5jun2023.xlsx]IAP reģioni'!$D$6</c:f>
              <c:strCache>
                <c:ptCount val="1"/>
                <c:pt idx="0">
                  <c:v>2020/2021</c:v>
                </c:pt>
              </c:strCache>
            </c:strRef>
          </c:tx>
          <c:spPr>
            <a:solidFill>
              <a:srgbClr val="A487C3"/>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5jun2023.xlsx]IAP reģioni'!$A$7:$A$14</c:f>
              <c:strCache>
                <c:ptCount val="8"/>
                <c:pt idx="0">
                  <c:v>Kurzemes reģions</c:v>
                </c:pt>
                <c:pt idx="1">
                  <c:v>Latgales reģions</c:v>
                </c:pt>
                <c:pt idx="2">
                  <c:v>Rīgas reģions</c:v>
                </c:pt>
                <c:pt idx="3">
                  <c:v>t.sk. Rīgas valstspilsēta</c:v>
                </c:pt>
                <c:pt idx="4">
                  <c:v>t.sk. Rīgas reģ. pārējās pašvald.</c:v>
                </c:pt>
                <c:pt idx="5">
                  <c:v>Vidzemes reģions</c:v>
                </c:pt>
                <c:pt idx="6">
                  <c:v>Zemgales reģions</c:v>
                </c:pt>
                <c:pt idx="7">
                  <c:v>LATVIJA</c:v>
                </c:pt>
              </c:strCache>
            </c:strRef>
          </c:cat>
          <c:val>
            <c:numRef>
              <c:f>'[Zinjojuma dati 5jun2023.xlsx]IAP reģioni'!$D$7:$D$14</c:f>
              <c:numCache>
                <c:formatCode>#,##0</c:formatCode>
                <c:ptCount val="8"/>
                <c:pt idx="0">
                  <c:v>3947</c:v>
                </c:pt>
                <c:pt idx="1">
                  <c:v>2863</c:v>
                </c:pt>
                <c:pt idx="2">
                  <c:v>6427</c:v>
                </c:pt>
                <c:pt idx="3">
                  <c:v>5708</c:v>
                </c:pt>
                <c:pt idx="4">
                  <c:v>719</c:v>
                </c:pt>
                <c:pt idx="5">
                  <c:v>3807</c:v>
                </c:pt>
                <c:pt idx="6">
                  <c:v>2700</c:v>
                </c:pt>
                <c:pt idx="7">
                  <c:v>19744</c:v>
                </c:pt>
              </c:numCache>
            </c:numRef>
          </c:val>
          <c:extLst>
            <c:ext xmlns:c16="http://schemas.microsoft.com/office/drawing/2014/chart" uri="{C3380CC4-5D6E-409C-BE32-E72D297353CC}">
              <c16:uniqueId val="{00000002-C958-4FF0-ABD3-E87D2FBF973A}"/>
            </c:ext>
          </c:extLst>
        </c:ser>
        <c:ser>
          <c:idx val="3"/>
          <c:order val="3"/>
          <c:tx>
            <c:strRef>
              <c:f>'[Zinjojuma dati 5jun2023.xlsx]IAP reģioni'!$E$6</c:f>
              <c:strCache>
                <c:ptCount val="1"/>
                <c:pt idx="0">
                  <c:v>2021/2022</c:v>
                </c:pt>
              </c:strCache>
            </c:strRef>
          </c:tx>
          <c:spPr>
            <a:solidFill>
              <a:srgbClr val="D0C2E0"/>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5jun2023.xlsx]IAP reģioni'!$A$7:$A$14</c:f>
              <c:strCache>
                <c:ptCount val="8"/>
                <c:pt idx="0">
                  <c:v>Kurzemes reģions</c:v>
                </c:pt>
                <c:pt idx="1">
                  <c:v>Latgales reģions</c:v>
                </c:pt>
                <c:pt idx="2">
                  <c:v>Rīgas reģions</c:v>
                </c:pt>
                <c:pt idx="3">
                  <c:v>t.sk. Rīgas valstspilsēta</c:v>
                </c:pt>
                <c:pt idx="4">
                  <c:v>t.sk. Rīgas reģ. pārējās pašvald.</c:v>
                </c:pt>
                <c:pt idx="5">
                  <c:v>Vidzemes reģions</c:v>
                </c:pt>
                <c:pt idx="6">
                  <c:v>Zemgales reģions</c:v>
                </c:pt>
                <c:pt idx="7">
                  <c:v>LATVIJA</c:v>
                </c:pt>
              </c:strCache>
            </c:strRef>
          </c:cat>
          <c:val>
            <c:numRef>
              <c:f>'[Zinjojuma dati 5jun2023.xlsx]IAP reģioni'!$E$7:$E$14</c:f>
              <c:numCache>
                <c:formatCode>#,##0</c:formatCode>
                <c:ptCount val="8"/>
                <c:pt idx="0">
                  <c:v>4329</c:v>
                </c:pt>
                <c:pt idx="1">
                  <c:v>2565</c:v>
                </c:pt>
                <c:pt idx="2">
                  <c:v>7780</c:v>
                </c:pt>
                <c:pt idx="3">
                  <c:v>6905</c:v>
                </c:pt>
                <c:pt idx="4">
                  <c:v>875</c:v>
                </c:pt>
                <c:pt idx="5">
                  <c:v>4047</c:v>
                </c:pt>
                <c:pt idx="6">
                  <c:v>2952</c:v>
                </c:pt>
                <c:pt idx="7">
                  <c:v>21673</c:v>
                </c:pt>
              </c:numCache>
            </c:numRef>
          </c:val>
          <c:extLst>
            <c:ext xmlns:c16="http://schemas.microsoft.com/office/drawing/2014/chart" uri="{C3380CC4-5D6E-409C-BE32-E72D297353CC}">
              <c16:uniqueId val="{00000003-C958-4FF0-ABD3-E87D2FBF973A}"/>
            </c:ext>
          </c:extLst>
        </c:ser>
        <c:dLbls>
          <c:dLblPos val="outEnd"/>
          <c:showLegendKey val="0"/>
          <c:showVal val="1"/>
          <c:showCatName val="0"/>
          <c:showSerName val="0"/>
          <c:showPercent val="0"/>
          <c:showBubbleSize val="0"/>
        </c:dLbls>
        <c:gapWidth val="219"/>
        <c:overlap val="-27"/>
        <c:axId val="1343415872"/>
        <c:axId val="1343412992"/>
      </c:barChart>
      <c:catAx>
        <c:axId val="134341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343412992"/>
        <c:crosses val="autoZero"/>
        <c:auto val="1"/>
        <c:lblAlgn val="ctr"/>
        <c:lblOffset val="100"/>
        <c:noMultiLvlLbl val="0"/>
      </c:catAx>
      <c:valAx>
        <c:axId val="1343412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34341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solidFill>
      <a:schemeClr val="bg1"/>
    </a:solidFill>
    <a:ln w="9525" cap="flat" cmpd="sng" algn="ctr">
      <a:noFill/>
      <a:round/>
    </a:ln>
    <a:effectLst/>
  </c:spPr>
  <c:txPr>
    <a:bodyPr/>
    <a:lstStyle/>
    <a:p>
      <a:pPr>
        <a:defRPr sz="1400">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n-US" sz="126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manualLayout>
          <c:layoutTarget val="inner"/>
          <c:xMode val="edge"/>
          <c:yMode val="edge"/>
          <c:x val="0.10312209655401512"/>
          <c:y val="5.8782961460446259E-2"/>
          <c:w val="0.87270739147059484"/>
          <c:h val="0.79342064493459619"/>
        </c:manualLayout>
      </c:layout>
      <c:barChart>
        <c:barDir val="col"/>
        <c:grouping val="clustered"/>
        <c:varyColors val="0"/>
        <c:ser>
          <c:idx val="0"/>
          <c:order val="0"/>
          <c:tx>
            <c:strRef>
              <c:f>'[Zinjojuma dati.xlsx]Riski pasaakumi'!$H$24</c:f>
              <c:strCache>
                <c:ptCount val="1"/>
              </c:strCache>
            </c:strRef>
          </c:tx>
          <c:spPr>
            <a:solidFill>
              <a:srgbClr val="D5DF4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dati.xlsx]Riski pasaakumi'!$B$25:$B$28</c:f>
              <c:strCache>
                <c:ptCount val="4"/>
                <c:pt idx="0">
                  <c:v>Mācību darba, izglīt. iest. riski</c:v>
                </c:pt>
                <c:pt idx="1">
                  <c:v>Ekonomiskie riski</c:v>
                </c:pt>
                <c:pt idx="2">
                  <c:v>Ar ģimeni saistītie riski</c:v>
                </c:pt>
                <c:pt idx="3">
                  <c:v>Soc. vides un veselības riski</c:v>
                </c:pt>
              </c:strCache>
            </c:strRef>
          </c:cat>
          <c:val>
            <c:numRef>
              <c:f>'[Zinjojuma dati.xlsx]Riski pasaakumi'!$H$25:$H$28</c:f>
              <c:numCache>
                <c:formatCode>General</c:formatCode>
                <c:ptCount val="4"/>
                <c:pt idx="0">
                  <c:v>125629</c:v>
                </c:pt>
                <c:pt idx="1">
                  <c:v>25622</c:v>
                </c:pt>
                <c:pt idx="2">
                  <c:v>3570</c:v>
                </c:pt>
                <c:pt idx="3">
                  <c:v>2146</c:v>
                </c:pt>
              </c:numCache>
            </c:numRef>
          </c:val>
          <c:extLst>
            <c:ext xmlns:c16="http://schemas.microsoft.com/office/drawing/2014/chart" uri="{C3380CC4-5D6E-409C-BE32-E72D297353CC}">
              <c16:uniqueId val="{00000000-CE90-4427-AA5C-B1B7B0301502}"/>
            </c:ext>
          </c:extLst>
        </c:ser>
        <c:dLbls>
          <c:showLegendKey val="0"/>
          <c:showVal val="0"/>
          <c:showCatName val="0"/>
          <c:showSerName val="0"/>
          <c:showPercent val="0"/>
          <c:showBubbleSize val="0"/>
        </c:dLbls>
        <c:gapWidth val="59"/>
        <c:overlap val="-27"/>
        <c:axId val="818744808"/>
        <c:axId val="818746376"/>
      </c:barChart>
      <c:catAx>
        <c:axId val="81874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v-LV"/>
          </a:p>
        </c:txPr>
        <c:crossAx val="818746376"/>
        <c:crosses val="autoZero"/>
        <c:auto val="1"/>
        <c:lblAlgn val="ctr"/>
        <c:lblOffset val="100"/>
        <c:noMultiLvlLbl val="0"/>
      </c:catAx>
      <c:valAx>
        <c:axId val="818746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v-LV"/>
          </a:p>
        </c:txPr>
        <c:crossAx val="8187448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en-US"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'[Zinjojuma dati 5jun2023.xlsx]IAP uzlabojums'!$B$12</c:f>
              <c:strCache>
                <c:ptCount val="1"/>
                <c:pt idx="0">
                  <c:v>Piekrītu</c:v>
                </c:pt>
              </c:strCache>
            </c:strRef>
          </c:tx>
          <c:spPr>
            <a:solidFill>
              <a:srgbClr val="6847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5jun2023.xlsx]IAP uzlabojums'!$C$11:$H$11</c:f>
              <c:strCache>
                <c:ptCount val="6"/>
                <c:pt idx="0">
                  <c:v>2018./2019. m.g.</c:v>
                </c:pt>
                <c:pt idx="1">
                  <c:v>2019./2020. m.g.</c:v>
                </c:pt>
                <c:pt idx="2">
                  <c:v>2020./2021. m.g.</c:v>
                </c:pt>
                <c:pt idx="3">
                  <c:v>2021./2022. m.g.</c:v>
                </c:pt>
                <c:pt idx="4">
                  <c:v>2022./2023. m.g.</c:v>
                </c:pt>
                <c:pt idx="5">
                  <c:v>Pārskata periods</c:v>
                </c:pt>
              </c:strCache>
            </c:strRef>
          </c:cat>
          <c:val>
            <c:numRef>
              <c:f>'[Zinjojuma dati 5jun2023.xlsx]IAP uzlabojums'!$C$12:$H$12</c:f>
              <c:numCache>
                <c:formatCode>0%</c:formatCode>
                <c:ptCount val="6"/>
                <c:pt idx="0">
                  <c:v>0.77690828304264203</c:v>
                </c:pt>
                <c:pt idx="1">
                  <c:v>0.76817596171544267</c:v>
                </c:pt>
                <c:pt idx="2">
                  <c:v>0.74675850891410045</c:v>
                </c:pt>
                <c:pt idx="3">
                  <c:v>0.78872329626724491</c:v>
                </c:pt>
                <c:pt idx="4">
                  <c:v>0.82908527870414483</c:v>
                </c:pt>
                <c:pt idx="5">
                  <c:v>0.77585888437384554</c:v>
                </c:pt>
              </c:numCache>
            </c:numRef>
          </c:val>
          <c:extLst>
            <c:ext xmlns:c16="http://schemas.microsoft.com/office/drawing/2014/chart" uri="{C3380CC4-5D6E-409C-BE32-E72D297353CC}">
              <c16:uniqueId val="{00000000-1B79-43CF-BD46-93D404950E19}"/>
            </c:ext>
          </c:extLst>
        </c:ser>
        <c:ser>
          <c:idx val="1"/>
          <c:order val="1"/>
          <c:tx>
            <c:strRef>
              <c:f>'[Zinjojuma dati 5jun2023.xlsx]IAP uzlabojums'!$B$13</c:f>
              <c:strCache>
                <c:ptCount val="1"/>
                <c:pt idx="0">
                  <c:v>Daļēji piekrītu</c:v>
                </c:pt>
              </c:strCache>
            </c:strRef>
          </c:tx>
          <c:spPr>
            <a:solidFill>
              <a:srgbClr val="D5DF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'[Zinjojuma dati 5jun2023.xlsx]IAP uzlabojums'!$C$11:$H$11</c:f>
              <c:strCache>
                <c:ptCount val="6"/>
                <c:pt idx="0">
                  <c:v>2018./2019. m.g.</c:v>
                </c:pt>
                <c:pt idx="1">
                  <c:v>2019./2020. m.g.</c:v>
                </c:pt>
                <c:pt idx="2">
                  <c:v>2020./2021. m.g.</c:v>
                </c:pt>
                <c:pt idx="3">
                  <c:v>2021./2022. m.g.</c:v>
                </c:pt>
                <c:pt idx="4">
                  <c:v>2022./2023. m.g.</c:v>
                </c:pt>
                <c:pt idx="5">
                  <c:v>Pārskata periods</c:v>
                </c:pt>
              </c:strCache>
            </c:strRef>
          </c:cat>
          <c:val>
            <c:numRef>
              <c:f>'[Zinjojuma dati 5jun2023.xlsx]IAP uzlabojums'!$C$13:$H$13</c:f>
              <c:numCache>
                <c:formatCode>0%</c:formatCode>
                <c:ptCount val="6"/>
                <c:pt idx="0">
                  <c:v>0.18389813648119901</c:v>
                </c:pt>
                <c:pt idx="1">
                  <c:v>0.19942941284741394</c:v>
                </c:pt>
                <c:pt idx="2">
                  <c:v>0.20497366288492708</c:v>
                </c:pt>
                <c:pt idx="3">
                  <c:v>0.17556406588843262</c:v>
                </c:pt>
                <c:pt idx="4">
                  <c:v>0.1431634111481658</c:v>
                </c:pt>
                <c:pt idx="5">
                  <c:v>0.18656492427041005</c:v>
                </c:pt>
              </c:numCache>
            </c:numRef>
          </c:val>
          <c:extLst>
            <c:ext xmlns:c16="http://schemas.microsoft.com/office/drawing/2014/chart" uri="{C3380CC4-5D6E-409C-BE32-E72D297353CC}">
              <c16:uniqueId val="{00000001-1B79-43CF-BD46-93D404950E19}"/>
            </c:ext>
          </c:extLst>
        </c:ser>
        <c:ser>
          <c:idx val="2"/>
          <c:order val="2"/>
          <c:tx>
            <c:strRef>
              <c:f>'[Zinjojuma dati 5jun2023.xlsx]IAP uzlabojums'!$B$14</c:f>
              <c:strCache>
                <c:ptCount val="1"/>
                <c:pt idx="0">
                  <c:v>Nepiekrītu</c:v>
                </c:pt>
              </c:strCache>
            </c:strRef>
          </c:tx>
          <c:spPr>
            <a:solidFill>
              <a:srgbClr val="D0C2E0"/>
            </a:solidFill>
            <a:ln>
              <a:noFill/>
            </a:ln>
            <a:effectLst/>
          </c:spPr>
          <c:invertIfNegative val="0"/>
          <c:cat>
            <c:strRef>
              <c:f>'[Zinjojuma dati 5jun2023.xlsx]IAP uzlabojums'!$C$11:$H$11</c:f>
              <c:strCache>
                <c:ptCount val="6"/>
                <c:pt idx="0">
                  <c:v>2018./2019. m.g.</c:v>
                </c:pt>
                <c:pt idx="1">
                  <c:v>2019./2020. m.g.</c:v>
                </c:pt>
                <c:pt idx="2">
                  <c:v>2020./2021. m.g.</c:v>
                </c:pt>
                <c:pt idx="3">
                  <c:v>2021./2022. m.g.</c:v>
                </c:pt>
                <c:pt idx="4">
                  <c:v>2022./2023. m.g.</c:v>
                </c:pt>
                <c:pt idx="5">
                  <c:v>Pārskata periods</c:v>
                </c:pt>
              </c:strCache>
            </c:strRef>
          </c:cat>
          <c:val>
            <c:numRef>
              <c:f>'[Zinjojuma dati 5jun2023.xlsx]IAP uzlabojums'!$C$14:$H$14</c:f>
              <c:numCache>
                <c:formatCode>0%</c:formatCode>
                <c:ptCount val="6"/>
                <c:pt idx="0">
                  <c:v>3.9193580476158896E-2</c:v>
                </c:pt>
                <c:pt idx="1">
                  <c:v>3.239462543714338E-2</c:v>
                </c:pt>
                <c:pt idx="2">
                  <c:v>4.8267828200972446E-2</c:v>
                </c:pt>
                <c:pt idx="3">
                  <c:v>3.571263784432243E-2</c:v>
                </c:pt>
                <c:pt idx="4">
                  <c:v>2.7751310147689376E-2</c:v>
                </c:pt>
                <c:pt idx="5">
                  <c:v>3.7576191355744366E-2</c:v>
                </c:pt>
              </c:numCache>
            </c:numRef>
          </c:val>
          <c:extLst>
            <c:ext xmlns:c16="http://schemas.microsoft.com/office/drawing/2014/chart" uri="{C3380CC4-5D6E-409C-BE32-E72D297353CC}">
              <c16:uniqueId val="{00000002-1B79-43CF-BD46-93D404950E19}"/>
            </c:ext>
          </c:extLst>
        </c:ser>
        <c:dLbls>
          <c:showLegendKey val="0"/>
          <c:showVal val="0"/>
          <c:showCatName val="0"/>
          <c:showSerName val="0"/>
          <c:showPercent val="0"/>
          <c:showBubbleSize val="0"/>
        </c:dLbls>
        <c:gapWidth val="150"/>
        <c:overlap val="100"/>
        <c:axId val="1364959824"/>
        <c:axId val="1364955144"/>
      </c:barChart>
      <c:catAx>
        <c:axId val="136495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364955144"/>
        <c:crosses val="autoZero"/>
        <c:auto val="1"/>
        <c:lblAlgn val="ctr"/>
        <c:lblOffset val="100"/>
        <c:noMultiLvlLbl val="0"/>
      </c:catAx>
      <c:valAx>
        <c:axId val="13649551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364959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'[Grafiki_Pumpurs_skolas-Pabeigts.xlsx]Q3.2'!$Q$12</c:f>
              <c:strCache>
                <c:ptCount val="1"/>
                <c:pt idx="0">
                  <c:v>2023</c:v>
                </c:pt>
              </c:strCache>
            </c:strRef>
          </c:tx>
          <c:spPr>
            <a:solidFill>
              <a:srgbClr val="6847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'[Grafiki_Pumpurs_skolas-Pabeigts.xlsx]Q3.2'!$P$13:$P$18</c:f>
              <c:strCache>
                <c:ptCount val="6"/>
                <c:pt idx="0">
                  <c:v>Projekts "Pumpurs" ir palīdzējis ieviest un nodrošināt sistēmisku atbalstu PMP riska mazināšanai izglītības iestādē</c:v>
                </c:pt>
                <c:pt idx="1">
                  <c:v>Projekta "Pumpurs" ietvaros kopumā ir radītas jaunas zināšanas un attīstītas nepieciešamās pedagogu kompetences darbam ar izglītojamajiem PMP riska grupā</c:v>
                </c:pt>
                <c:pt idx="2">
                  <c:v>Projekts "Pumpurs" kopumā ir veicinājis sadarbību starp visām pusēm, kas iesaistītas PMP prevencijā</c:v>
                </c:pt>
                <c:pt idx="3">
                  <c:v>Projekta "Pumpurs" ietvaros ir attīstīti mehānismi, lai savlaicīgi identificētu PMP riskiem pakļautus izglītojamos</c:v>
                </c:pt>
                <c:pt idx="4">
                  <c:v>Projekts "Pumpurs" kopumā ir vairojis izpratni sabiedrībā par PMP cēloņiem un risinājumiem</c:v>
                </c:pt>
                <c:pt idx="5">
                  <c:v>Projekts "Pumpurs" ir palīdzējis ieviest un nodrošināt sistēmisku atbalstu PMP riska mazināšanai pašvaldībā kopumā</c:v>
                </c:pt>
              </c:strCache>
            </c:strRef>
          </c:cat>
          <c:val>
            <c:numRef>
              <c:f>'[Grafiki_Pumpurs_skolas-Pabeigts.xlsx]Q3.2'!$Q$13:$Q$18</c:f>
              <c:numCache>
                <c:formatCode>0%</c:formatCode>
                <c:ptCount val="6"/>
                <c:pt idx="0">
                  <c:v>0.90938251804330394</c:v>
                </c:pt>
                <c:pt idx="1">
                  <c:v>0.82838813151563762</c:v>
                </c:pt>
                <c:pt idx="2">
                  <c:v>0.82758620689655182</c:v>
                </c:pt>
                <c:pt idx="3">
                  <c:v>0.81716118684843619</c:v>
                </c:pt>
                <c:pt idx="4">
                  <c:v>0.74659182036888538</c:v>
                </c:pt>
                <c:pt idx="5">
                  <c:v>0.64715316760224539</c:v>
                </c:pt>
              </c:numCache>
            </c:numRef>
          </c:val>
          <c:extLst>
            <c:ext xmlns:c16="http://schemas.microsoft.com/office/drawing/2014/chart" uri="{C3380CC4-5D6E-409C-BE32-E72D297353CC}">
              <c16:uniqueId val="{00000000-5070-4480-8D05-FE9BFED88137}"/>
            </c:ext>
          </c:extLst>
        </c:ser>
        <c:dLbls>
          <c:dLblPos val="ctr"/>
          <c:showLegendKey val="0"/>
          <c:showVal val="1"/>
          <c:showCatName val="0"/>
          <c:showSerName val="0"/>
          <c:showPercent val="0"/>
          <c:showBubbleSize val="0"/>
        </c:dLbls>
        <c:gapWidth val="40"/>
        <c:axId val="427693816"/>
        <c:axId val="427695976"/>
      </c:barChart>
      <c:catAx>
        <c:axId val="42769381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crossAx val="427695976"/>
        <c:crosses val="autoZero"/>
        <c:auto val="1"/>
        <c:lblAlgn val="ctr"/>
        <c:lblOffset val="100"/>
        <c:noMultiLvlLbl val="0"/>
      </c:catAx>
      <c:valAx>
        <c:axId val="42769597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276938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'[Grafiki_Pumpurs_pasvaldibas-Pabeigts.xlsx]Q3.4'!$Q$14</c:f>
              <c:strCache>
                <c:ptCount val="1"/>
                <c:pt idx="0">
                  <c:v>Pašvaldības</c:v>
                </c:pt>
              </c:strCache>
            </c:strRef>
          </c:tx>
          <c:spPr>
            <a:solidFill>
              <a:srgbClr val="6B4B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'[Grafiki_Pumpurs_pasvaldibas-Pabeigts.xlsx]Q3.4'!$P$15:$P$19</c:f>
              <c:strCache>
                <c:ptCount val="5"/>
                <c:pt idx="0">
                  <c:v>Projekta "Pumpurs" ietvaros ir attīstīti mehānismi, lai savlaicīgi identificētu PMP riskiem pakļautus izglītojamos</c:v>
                </c:pt>
                <c:pt idx="1">
                  <c:v>Projekts "Pumpurs" kopumā ir veicinājis sadarbību starp visām pusēm, kas iesaistītas PMP prevencijā</c:v>
                </c:pt>
                <c:pt idx="2">
                  <c:v>Projekts "Pumpurs" kopumā ir vairojis izpratni sabiedrībā par PMP cēloņiem un risinājumiem</c:v>
                </c:pt>
                <c:pt idx="3">
                  <c:v>Projekts "Pumpurs" ir palīdzējis ieviest un nodrošināt sistēmisku atbalstu PMP riska mazināšanai pašvaldībā kopumā</c:v>
                </c:pt>
                <c:pt idx="4">
                  <c:v>Projekta "Pumpurs" ietvaros kopumā ir radītas jaunas zināšanas un attīstītas nepieciešamās pedagogu kompetences darbam ar izglītojamajiem PMP riska grupā</c:v>
                </c:pt>
              </c:strCache>
            </c:strRef>
          </c:cat>
          <c:val>
            <c:numRef>
              <c:f>'[Grafiki_Pumpurs_pasvaldibas-Pabeigts.xlsx]Q3.4'!$Q$15:$Q$19</c:f>
              <c:numCache>
                <c:formatCode>0%</c:formatCode>
                <c:ptCount val="5"/>
                <c:pt idx="0">
                  <c:v>0.64814814814814814</c:v>
                </c:pt>
                <c:pt idx="1">
                  <c:v>0.7407407407407407</c:v>
                </c:pt>
                <c:pt idx="2">
                  <c:v>0.7685185185185186</c:v>
                </c:pt>
                <c:pt idx="3">
                  <c:v>0.78703703703703698</c:v>
                </c:pt>
                <c:pt idx="4">
                  <c:v>0.83333333333333326</c:v>
                </c:pt>
              </c:numCache>
            </c:numRef>
          </c:val>
          <c:extLst>
            <c:ext xmlns:c16="http://schemas.microsoft.com/office/drawing/2014/chart" uri="{C3380CC4-5D6E-409C-BE32-E72D297353CC}">
              <c16:uniqueId val="{00000000-9E57-456F-803D-99AAAAECE4BA}"/>
            </c:ext>
          </c:extLst>
        </c:ser>
        <c:dLbls>
          <c:dLblPos val="ctr"/>
          <c:showLegendKey val="0"/>
          <c:showVal val="1"/>
          <c:showCatName val="0"/>
          <c:showSerName val="0"/>
          <c:showPercent val="0"/>
          <c:showBubbleSize val="0"/>
        </c:dLbls>
        <c:gapWidth val="40"/>
        <c:axId val="427693816"/>
        <c:axId val="427695976"/>
      </c:barChart>
      <c:catAx>
        <c:axId val="427693816"/>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crossAx val="427695976"/>
        <c:crosses val="autoZero"/>
        <c:auto val="1"/>
        <c:lblAlgn val="ctr"/>
        <c:lblOffset val="100"/>
        <c:noMultiLvlLbl val="0"/>
      </c:catAx>
      <c:valAx>
        <c:axId val="42769597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276938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strDim type="cat">
        <cx:f>'[7. Īstenoto atbalsta pasākumu apkopojums izglītības iestāžu un m.g. griezumā.xlsx]Sheet4'!$A$18:$B$32</cx:f>
        <cx:lvl ptCount="15">
          <cx:pt idx="0">Matemātika</cx:pt>
          <cx:pt idx="1">Latviešu valoda</cx:pt>
          <cx:pt idx="2">Angļu valoda</cx:pt>
          <cx:pt idx="3">Latviešu valoda un literatūra</cx:pt>
          <cx:pt idx="4">Krievu valoda</cx:pt>
          <cx:pt idx="5">Ķīmija</cx:pt>
          <cx:pt idx="6">Citi mācību priekšmeti</cx:pt>
          <cx:pt idx="7">Pedagogs, klases audzinātājs</cx:pt>
          <cx:pt idx="8">Pedagoga palīgs</cx:pt>
          <cx:pt idx="9">Psihologs</cx:pt>
          <cx:pt idx="10">Sociālais pedagogs</cx:pt>
          <cx:pt idx="11">Logopēds</cx:pt>
          <cx:pt idx="12">Speciālās izglītības pedagogs</cx:pt>
          <cx:pt idx="13">Surdotulks</cx:pt>
          <cx:pt idx="14">Asistents</cx:pt>
        </cx:lvl>
        <cx:lvl ptCount="15">
          <cx:pt idx="0">Konsultācijas mācību priekšmetos</cx:pt>
          <cx:pt idx="7">Konsultatīvais atbalsts</cx:pt>
        </cx:lvl>
      </cx:strDim>
      <cx:numDim type="size">
        <cx:f>'[7. Īstenoto atbalsta pasākumu apkopojums izglītības iestāžu un m.g. griezumā.xlsx]Sheet4'!$C$18:$C$32</cx:f>
        <cx:lvl ptCount="15" formatCode="General">
          <cx:pt idx="0">468796</cx:pt>
          <cx:pt idx="1">273431</cx:pt>
          <cx:pt idx="2">174231</cx:pt>
          <cx:pt idx="3">105798</cx:pt>
          <cx:pt idx="4">85425</cx:pt>
          <cx:pt idx="5">32956</cx:pt>
          <cx:pt idx="6">177125</cx:pt>
          <cx:pt idx="7">130343</cx:pt>
          <cx:pt idx="8">91250</cx:pt>
          <cx:pt idx="9">63251</cx:pt>
          <cx:pt idx="10">55373</cx:pt>
          <cx:pt idx="11">22245</cx:pt>
          <cx:pt idx="12">10191</cx:pt>
          <cx:pt idx="13">486</cx:pt>
          <cx:pt idx="14">240</cx:pt>
        </cx:lvl>
      </cx:numDim>
    </cx:data>
  </cx:chartData>
  <cx:chart>
    <cx:plotArea>
      <cx:plotAreaRegion>
        <cx:series layoutId="treemap" uniqueId="{DAAF5EF9-2BAE-4621-A333-F901ED06D9CD}">
          <cx:dataPt idx="0">
            <cx:spPr>
              <a:solidFill>
                <a:srgbClr val="6B4B93"/>
              </a:solidFill>
            </cx:spPr>
          </cx:dataPt>
          <cx:dataPt idx="2">
            <cx:spPr>
              <a:solidFill>
                <a:srgbClr val="8A69B3">
                  <a:alpha val="40000"/>
                </a:srgbClr>
              </a:solidFill>
            </cx:spPr>
          </cx:dataPt>
          <cx:dataPt idx="3">
            <cx:spPr>
              <a:solidFill>
                <a:srgbClr val="9C80BE"/>
              </a:solidFill>
            </cx:spPr>
          </cx:dataPt>
          <cx:dataPt idx="4">
            <cx:spPr>
              <a:solidFill>
                <a:srgbClr val="B8A4D0"/>
              </a:solidFill>
            </cx:spPr>
          </cx:dataPt>
          <cx:dataPt idx="5">
            <cx:spPr>
              <a:solidFill>
                <a:srgbClr val="B8A4D0"/>
              </a:solidFill>
            </cx:spPr>
          </cx:dataPt>
          <cx:dataPt idx="7">
            <cx:spPr>
              <a:solidFill>
                <a:srgbClr val="595959">
                  <a:lumMod val="60000"/>
                  <a:lumOff val="40000"/>
                </a:srgbClr>
              </a:solidFill>
            </cx:spPr>
          </cx:dataPt>
          <cx:dataPt idx="8">
            <cx:spPr>
              <a:solidFill>
                <a:srgbClr val="AABE3C"/>
              </a:solidFill>
            </cx:spPr>
          </cx:dataPt>
          <cx:dataLabels pos="inEnd">
            <cx:txPr>
              <a:bodyPr vertOverflow="overflow" horzOverflow="overflow" wrap="square" lIns="0" tIns="0" rIns="0" bIns="0"/>
              <a:lstStyle/>
              <a:p>
                <a:pPr algn="ctr" rtl="0">
                  <a:defRPr sz="2400" b="0" i="0">
                    <a:solidFill>
                      <a:srgbClr val="FFFFFF"/>
                    </a:solidFill>
                    <a:latin typeface="Franklin Gothic Book" panose="020B0503020102020204" pitchFamily="34" charset="0"/>
                    <a:ea typeface="Franklin Gothic Book" panose="020B0503020102020204" pitchFamily="34" charset="0"/>
                    <a:cs typeface="Franklin Gothic Book" panose="020B0503020102020204" pitchFamily="34" charset="0"/>
                  </a:defRPr>
                </a:pPr>
                <a:endParaRPr lang="lv-LV" sz="2400">
                  <a:latin typeface="Franklin Gothic Book" panose="020B0503020102020204" pitchFamily="34" charset="0"/>
                </a:endParaRPr>
              </a:p>
            </cx:txPr>
            <cx:visibility seriesName="0" categoryName="1" value="0"/>
            <cx:dataLabel idx="1">
              <cx:txPr>
                <a:bodyPr vertOverflow="overflow" horzOverflow="overflow" wrap="square" lIns="0" tIns="0" rIns="0" bIns="0"/>
                <a:lstStyle/>
                <a:p>
                  <a:pPr algn="ctr" rtl="0">
                    <a:defRPr sz="3600"/>
                  </a:pPr>
                  <a:r>
                    <a:rPr lang="lv-LV" sz="3600">
                      <a:latin typeface="Franklin Gothic Book" panose="020B0503020102020204" pitchFamily="34" charset="0"/>
                    </a:rPr>
                    <a:t>Matemātika</a:t>
                  </a:r>
                </a:p>
              </cx:txPr>
              <cx:visibility seriesName="0" categoryName="1" value="0"/>
            </cx:dataLabel>
            <cx:dataLabel idx="2">
              <cx:txPr>
                <a:bodyPr vertOverflow="overflow" horzOverflow="overflow" wrap="square" lIns="0" tIns="0" rIns="0" bIns="0"/>
                <a:lstStyle/>
                <a:p>
                  <a:pPr algn="ctr" rtl="0">
                    <a:defRPr sz="2800"/>
                  </a:pPr>
                  <a:r>
                    <a:rPr lang="lv-LV" sz="2800">
                      <a:latin typeface="Franklin Gothic Book" panose="020B0503020102020204" pitchFamily="34" charset="0"/>
                    </a:rPr>
                    <a:t>Latviešu valoda</a:t>
                  </a:r>
                </a:p>
              </cx:txPr>
              <cx:visibility seriesName="0" categoryName="1" value="0"/>
            </cx:dataLabel>
            <cx:dataLabel idx="3">
              <cx:txPr>
                <a:bodyPr vertOverflow="overflow" horzOverflow="overflow" wrap="square" lIns="0" tIns="0" rIns="0" bIns="0"/>
                <a:lstStyle/>
                <a:p>
                  <a:pPr algn="ctr" rtl="0">
                    <a:defRPr sz="2800"/>
                  </a:pPr>
                  <a:r>
                    <a:rPr lang="lv-LV" sz="2800">
                      <a:latin typeface="Franklin Gothic Book" panose="020B0503020102020204" pitchFamily="34" charset="0"/>
                    </a:rPr>
                    <a:t>Angļu valoda</a:t>
                  </a:r>
                </a:p>
              </cx:txPr>
              <cx:visibility seriesName="0" categoryName="1" value="0"/>
            </cx:dataLabel>
            <cx:dataLabel idx="4">
              <cx:txPr>
                <a:bodyPr vertOverflow="overflow" horzOverflow="overflow" wrap="square" lIns="0" tIns="0" rIns="0" bIns="0"/>
                <a:lstStyle/>
                <a:p>
                  <a:pPr algn="ctr" rtl="0">
                    <a:defRPr sz="1800"/>
                  </a:pPr>
                  <a:r>
                    <a:rPr lang="lv-LV" sz="1800">
                      <a:latin typeface="Franklin Gothic Book" panose="020B0503020102020204" pitchFamily="34" charset="0"/>
                    </a:rPr>
                    <a:t>Latviešu valoda un literatūra</a:t>
                  </a:r>
                </a:p>
              </cx:txPr>
              <cx:visibility seriesName="0" categoryName="1" value="0"/>
            </cx:dataLabel>
            <cx:dataLabel idx="5">
              <cx:txPr>
                <a:bodyPr vertOverflow="overflow" horzOverflow="overflow" wrap="square" lIns="0" tIns="0" rIns="0" bIns="0"/>
                <a:lstStyle/>
                <a:p>
                  <a:pPr algn="ctr" rtl="0">
                    <a:defRPr sz="1800"/>
                  </a:pPr>
                  <a:r>
                    <a:rPr lang="lv-LV" sz="1800">
                      <a:latin typeface="Franklin Gothic Book" panose="020B0503020102020204" pitchFamily="34" charset="0"/>
                    </a:rPr>
                    <a:t>Krievu valoda</a:t>
                  </a:r>
                </a:p>
              </cx:txPr>
              <cx:visibility seriesName="0" categoryName="1" value="0"/>
            </cx:dataLabel>
            <cx:dataLabel idx="6">
              <cx:txPr>
                <a:bodyPr vertOverflow="overflow" horzOverflow="overflow" wrap="square" lIns="0" tIns="0" rIns="0" bIns="0"/>
                <a:lstStyle/>
                <a:p>
                  <a:pPr algn="ctr" rtl="0">
                    <a:defRPr sz="1800"/>
                  </a:pPr>
                  <a:r>
                    <a:rPr lang="lv-LV" sz="1800">
                      <a:latin typeface="Franklin Gothic Book" panose="020B0503020102020204" pitchFamily="34" charset="0"/>
                    </a:rPr>
                    <a:t>Ķīmija</a:t>
                  </a:r>
                </a:p>
              </cx:txPr>
              <cx:visibility seriesName="0" categoryName="1" value="0"/>
            </cx:dataLabel>
            <cx:dataLabel idx="7">
              <cx:txPr>
                <a:bodyPr vertOverflow="overflow" horzOverflow="overflow" wrap="square" lIns="0" tIns="0" rIns="0" bIns="0"/>
                <a:lstStyle/>
                <a:p>
                  <a:pPr algn="ctr" rtl="0">
                    <a:defRPr sz="1800"/>
                  </a:pPr>
                  <a:r>
                    <a:rPr lang="lv-LV" sz="1800">
                      <a:latin typeface="Franklin Gothic Book" panose="020B0503020102020204" pitchFamily="34" charset="0"/>
                    </a:rPr>
                    <a:t>Citi mācību priekšmeti</a:t>
                  </a:r>
                </a:p>
              </cx:txPr>
              <cx:visibility seriesName="0" categoryName="1" value="0"/>
            </cx:dataLabel>
            <cx:dataLabel idx="9">
              <cx:txPr>
                <a:bodyPr vertOverflow="overflow" horzOverflow="overflow" wrap="square" lIns="0" tIns="0" rIns="0" bIns="0"/>
                <a:lstStyle/>
                <a:p>
                  <a:pPr algn="just" rtl="0">
                    <a:defRPr sz="2400"/>
                  </a:pPr>
                  <a:r>
                    <a:rPr lang="lv-LV" sz="2400">
                      <a:latin typeface="Franklin Gothic Book" panose="020B0503020102020204" pitchFamily="34" charset="0"/>
                    </a:rPr>
                    <a:t>Pedagogs, klases audzinātājs</a:t>
                  </a:r>
                </a:p>
              </cx:txPr>
              <cx:visibility seriesName="0" categoryName="1" value="0"/>
            </cx:dataLabel>
            <cx:dataLabel idx="10">
              <cx:txPr>
                <a:bodyPr vertOverflow="overflow" horzOverflow="overflow" wrap="square" lIns="0" tIns="0" rIns="0" bIns="0"/>
                <a:lstStyle/>
                <a:p>
                  <a:pPr algn="ctr" rtl="0">
                    <a:defRPr sz="1800"/>
                  </a:pPr>
                  <a:r>
                    <a:rPr lang="lv-LV" sz="1800">
                      <a:latin typeface="Franklin Gothic Book" panose="020B0503020102020204" pitchFamily="34" charset="0"/>
                    </a:rPr>
                    <a:t>Pedagoga palīgs</a:t>
                  </a:r>
                </a:p>
              </cx:txPr>
              <cx:visibility seriesName="0" categoryName="1" value="0"/>
            </cx:dataLabel>
            <cx:dataLabel idx="11">
              <cx:txPr>
                <a:bodyPr vertOverflow="overflow" horzOverflow="overflow" wrap="square" lIns="0" tIns="0" rIns="0" bIns="0"/>
                <a:lstStyle/>
                <a:p>
                  <a:pPr algn="ctr" rtl="0">
                    <a:defRPr sz="1600"/>
                  </a:pPr>
                  <a:r>
                    <a:rPr lang="lv-LV" sz="1600">
                      <a:latin typeface="Franklin Gothic Book" panose="020B0503020102020204" pitchFamily="34" charset="0"/>
                    </a:rPr>
                    <a:t>Psihologs</a:t>
                  </a:r>
                </a:p>
              </cx:txPr>
              <cx:visibility seriesName="0" categoryName="1" value="0"/>
            </cx:dataLabel>
            <cx:dataLabel idx="12">
              <cx:txPr>
                <a:bodyPr vertOverflow="overflow" horzOverflow="overflow" wrap="square" lIns="0" tIns="0" rIns="0" bIns="0"/>
                <a:lstStyle/>
                <a:p>
                  <a:pPr algn="ctr" rtl="0">
                    <a:defRPr sz="1800"/>
                  </a:pPr>
                  <a:r>
                    <a:rPr lang="lv-LV" sz="1800">
                      <a:latin typeface="Franklin Gothic Book" panose="020B0503020102020204" pitchFamily="34" charset="0"/>
                    </a:rPr>
                    <a:t>Sociālais pedagogs</a:t>
                  </a:r>
                </a:p>
              </cx:txPr>
              <cx:visibility seriesName="0" categoryName="1" value="0"/>
            </cx:dataLabel>
            <cx:dataLabel idx="13">
              <cx:txPr>
                <a:bodyPr vertOverflow="overflow" horzOverflow="overflow" wrap="square" lIns="0" tIns="0" rIns="0" bIns="0"/>
                <a:lstStyle/>
                <a:p>
                  <a:pPr algn="ctr" rtl="0">
                    <a:defRPr sz="1400"/>
                  </a:pPr>
                  <a:r>
                    <a:rPr lang="lv-LV" sz="1400">
                      <a:latin typeface="Franklin Gothic Book" panose="020B0503020102020204" pitchFamily="34" charset="0"/>
                    </a:rPr>
                    <a:t>Logopēds</a:t>
                  </a:r>
                </a:p>
              </cx:txPr>
              <cx:visibility seriesName="0" categoryName="1" value="0"/>
            </cx:dataLabel>
            <cx:dataLabel idx="14">
              <cx:txPr>
                <a:bodyPr vertOverflow="overflow" horzOverflow="overflow" wrap="square" lIns="0" tIns="0" rIns="0" bIns="0"/>
                <a:lstStyle/>
                <a:p>
                  <a:pPr algn="ctr" rtl="0">
                    <a:defRPr sz="900"/>
                  </a:pPr>
                  <a:r>
                    <a:rPr lang="lv-LV" sz="900">
                      <a:latin typeface="Franklin Gothic Book" panose="020B0503020102020204" pitchFamily="34" charset="0"/>
                    </a:rPr>
                    <a:t>Speciālās izglītības pedagogs</a:t>
                  </a:r>
                </a:p>
              </cx:txPr>
              <cx:visibility seriesName="0" categoryName="1" value="0"/>
            </cx:dataLabel>
            <cx:dataLabelHidden idx="0"/>
            <cx:dataLabelHidden idx="8"/>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Sheet1!$A$9:$A$15</cx:f>
        <cx:lvl ptCount="7">
          <cx:pt idx="0">Projekta vadības izmaksas (4%)</cx:pt>
          <cx:pt idx="1">Projekta izmaksas saskaņā ar vienoto izmaksu likmi (11%)</cx:pt>
          <cx:pt idx="2">Individuālā PMP Riska mazināšanas plāna izstrāde un atbalsta pasākumu īstenošana PMP riska mazināšanai (63%)</cx:pt>
          <cx:pt idx="3">Ekonomiskais atbalsts izglītojamiem (5%) </cx:pt>
          <cx:pt idx="4">Jaunatnes iniciatīvu projekti (7%)</cx:pt>
          <cx:pt idx="5">Ilgtspējas komponentes (4%)</cx:pt>
          <cx:pt idx="6">Finansējuma saņēmēja, sadarbības partneru projekta īstenošanas personāls (6%)</cx:pt>
        </cx:lvl>
      </cx:strDim>
      <cx:numDim type="size">
        <cx:f>Sheet1!$B$9:$B$15</cx:f>
        <cx:lvl ptCount="7" formatCode="0%">
          <cx:pt idx="0">0.040000000000000001</cx:pt>
          <cx:pt idx="1">0.11</cx:pt>
          <cx:pt idx="2">0.63</cx:pt>
          <cx:pt idx="3">0.046800000000000001</cx:pt>
          <cx:pt idx="4">0.070000000000000007</cx:pt>
          <cx:pt idx="5">0.040000000000000001</cx:pt>
          <cx:pt idx="6">0.059999999999999998</cx:pt>
        </cx:lvl>
      </cx:numDim>
    </cx:data>
  </cx:chartData>
  <cx:chart>
    <cx:plotArea>
      <cx:plotAreaRegion>
        <cx:series layoutId="treemap" uniqueId="{42F857C8-793E-4461-9A0C-53497E8FBED4}">
          <cx:dataPt idx="0">
            <cx:spPr>
              <a:solidFill>
                <a:srgbClr val="FFFFFF">
                  <a:lumMod val="50000"/>
                </a:srgbClr>
              </a:solidFill>
            </cx:spPr>
          </cx:dataPt>
          <cx:dataPt idx="1">
            <cx:spPr>
              <a:solidFill>
                <a:srgbClr val="EEEEEE">
                  <a:lumMod val="75000"/>
                </a:srgbClr>
              </a:solidFill>
            </cx:spPr>
          </cx:dataPt>
          <cx:dataPt idx="2">
            <cx:spPr>
              <a:solidFill>
                <a:srgbClr val="6B4B93"/>
              </a:solidFill>
            </cx:spPr>
          </cx:dataPt>
          <cx:dataPt idx="3">
            <cx:spPr>
              <a:solidFill>
                <a:srgbClr val="AABE3C"/>
              </a:solidFill>
            </cx:spPr>
          </cx:dataPt>
          <cx:dataPt idx="4">
            <cx:spPr>
              <a:solidFill>
                <a:srgbClr val="316555"/>
              </a:solidFill>
            </cx:spPr>
          </cx:dataPt>
          <cx:dataPt idx="5">
            <cx:spPr>
              <a:solidFill>
                <a:srgbClr val="0097A7">
                  <a:lumMod val="75000"/>
                </a:srgbClr>
              </a:solidFill>
            </cx:spPr>
          </cx:dataPt>
          <cx:dataLabels pos="inEnd">
            <cx:txPr>
              <a:bodyPr vertOverflow="overflow" horzOverflow="overflow" wrap="square" lIns="0" tIns="0" rIns="0" bIns="0"/>
              <a:lstStyle/>
              <a:p>
                <a:pPr algn="ctr" rtl="0">
                  <a:defRPr sz="2600" b="0" i="0">
                    <a:solidFill>
                      <a:srgbClr val="FFFFFF"/>
                    </a:solidFill>
                    <a:latin typeface="Franklin Gothic Book" panose="020B0503020102020204" pitchFamily="34" charset="0"/>
                    <a:ea typeface="Franklin Gothic Book" panose="020B0503020102020204" pitchFamily="34" charset="0"/>
                    <a:cs typeface="Franklin Gothic Book" panose="020B0503020102020204" pitchFamily="34" charset="0"/>
                  </a:defRPr>
                </a:pPr>
                <a:endParaRPr lang="lv-LV" sz="2600">
                  <a:latin typeface="Franklin Gothic Book" panose="020B0503020102020204" pitchFamily="34" charset="0"/>
                </a:endParaRPr>
              </a:p>
            </cx:txPr>
            <cx:visibility seriesName="0" categoryName="1" value="0"/>
            <cx:separator>, </cx:separator>
            <cx:dataLabel idx="0">
              <cx:txPr>
                <a:bodyPr vertOverflow="overflow" horzOverflow="overflow" wrap="square" lIns="0" tIns="0" rIns="0" bIns="0"/>
                <a:lstStyle/>
                <a:p>
                  <a:pPr algn="ctr" rtl="0">
                    <a:defRPr sz="1600"/>
                  </a:pPr>
                  <a:r>
                    <a:rPr lang="lv-LV" sz="1600">
                      <a:latin typeface="Franklin Gothic Book" panose="020B0503020102020204" pitchFamily="34" charset="0"/>
                    </a:rPr>
                    <a:t>Projekta vadības izmaksas (4%)</a:t>
                  </a:r>
                </a:p>
              </cx:txPr>
              <cx:visibility seriesName="0" categoryName="1" value="0"/>
              <cx:separator>, </cx:separator>
            </cx:dataLabel>
            <cx:dataLabel idx="1">
              <cx:txPr>
                <a:bodyPr vertOverflow="overflow" horzOverflow="overflow" wrap="square" lIns="0" tIns="0" rIns="0" bIns="0"/>
                <a:lstStyle/>
                <a:p>
                  <a:pPr algn="ctr" rtl="0">
                    <a:defRPr sz="1800"/>
                  </a:pPr>
                  <a:r>
                    <a:rPr lang="lv-LV" sz="1800">
                      <a:latin typeface="Franklin Gothic Book" panose="020B0503020102020204" pitchFamily="34" charset="0"/>
                    </a:rPr>
                    <a:t>Projekta izmaksas saskaņā ar vienoto izmaksu likmi (11%)</a:t>
                  </a:r>
                </a:p>
              </cx:txPr>
              <cx:visibility seriesName="0" categoryName="1" value="0"/>
              <cx:separator>, </cx:separator>
            </cx:dataLabel>
            <cx:dataLabel idx="2">
              <cx:txPr>
                <a:bodyPr vertOverflow="overflow" horzOverflow="overflow" wrap="square" lIns="0" tIns="0" rIns="0" bIns="0"/>
                <a:lstStyle/>
                <a:p>
                  <a:pPr algn="ctr" rtl="0">
                    <a:defRPr sz="3600"/>
                  </a:pPr>
                  <a:r>
                    <a:rPr lang="lv-LV" sz="3600">
                      <a:latin typeface="Franklin Gothic Book" panose="020B0503020102020204" pitchFamily="34" charset="0"/>
                    </a:rPr>
                    <a:t>Individuālā PMP Riska mazināšanas plāna izstrāde un atbalsta pasākumu īstenošana PMP riska mazināšanai (63%)</a:t>
                  </a:r>
                </a:p>
              </cx:txPr>
              <cx:visibility seriesName="0" categoryName="1" value="0"/>
              <cx:separator>, </cx:separator>
            </cx:dataLabel>
            <cx:dataLabel idx="3">
              <cx:txPr>
                <a:bodyPr vertOverflow="overflow" horzOverflow="overflow" wrap="square" lIns="0" tIns="0" rIns="0" bIns="0"/>
                <a:lstStyle/>
                <a:p>
                  <a:pPr algn="ctr" rtl="0">
                    <a:defRPr sz="1800"/>
                  </a:pPr>
                  <a:r>
                    <a:rPr lang="lv-LV" sz="1800">
                      <a:latin typeface="Franklin Gothic Book" panose="020B0503020102020204" pitchFamily="34" charset="0"/>
                    </a:rPr>
                    <a:t>Ekonomiskais atbalsts izglītojamiem (5%) </a:t>
                  </a:r>
                </a:p>
              </cx:txPr>
              <cx:visibility seriesName="0" categoryName="1" value="0"/>
              <cx:separator>, </cx:separator>
            </cx:dataLabel>
            <cx:dataLabel idx="4">
              <cx:txPr>
                <a:bodyPr vertOverflow="overflow" horzOverflow="overflow" wrap="square" lIns="0" tIns="0" rIns="0" bIns="0"/>
                <a:lstStyle/>
                <a:p>
                  <a:pPr algn="ctr" rtl="0">
                    <a:defRPr sz="1800"/>
                  </a:pPr>
                  <a:r>
                    <a:rPr lang="lv-LV" sz="1800">
                      <a:latin typeface="Franklin Gothic Book" panose="020B0503020102020204" pitchFamily="34" charset="0"/>
                    </a:rPr>
                    <a:t>Jaunatnes iniciatīvu projekti (7%)</a:t>
                  </a:r>
                </a:p>
              </cx:txPr>
              <cx:visibility seriesName="0" categoryName="1" value="0"/>
              <cx:separator>, </cx:separator>
            </cx:dataLabel>
            <cx:dataLabel idx="5">
              <cx:txPr>
                <a:bodyPr vertOverflow="overflow" horzOverflow="overflow" wrap="square" lIns="0" tIns="0" rIns="0" bIns="0"/>
                <a:lstStyle/>
                <a:p>
                  <a:pPr algn="ctr" rtl="0">
                    <a:defRPr sz="1400"/>
                  </a:pPr>
                  <a:r>
                    <a:rPr lang="lv-LV" sz="1400">
                      <a:latin typeface="Franklin Gothic Book" panose="020B0503020102020204" pitchFamily="34" charset="0"/>
                    </a:rPr>
                    <a:t>Ilgtspējas komponentes (4%)</a:t>
                  </a:r>
                </a:p>
              </cx:txPr>
              <cx:visibility seriesName="0" categoryName="1" value="0"/>
              <cx:separator>, </cx:separator>
            </cx:dataLabel>
            <cx:dataLabel idx="6">
              <cx:txPr>
                <a:bodyPr vertOverflow="overflow" horzOverflow="overflow" wrap="square" lIns="0" tIns="0" rIns="0" bIns="0"/>
                <a:lstStyle/>
                <a:p>
                  <a:pPr algn="ctr" rtl="0">
                    <a:defRPr sz="1400"/>
                  </a:pPr>
                  <a:r>
                    <a:rPr lang="lv-LV" sz="1400">
                      <a:latin typeface="Franklin Gothic Book" panose="020B0503020102020204" pitchFamily="34" charset="0"/>
                    </a:rPr>
                    <a:t>Finansējuma saņēmēja, sadarbības partneru projekta īstenošanas personāls (6%)</a:t>
                  </a:r>
                </a:p>
              </cx:txPr>
              <cx:visibility seriesName="0" categoryName="1" value="0"/>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D16BD-C914-47FE-A201-95D3E325AB89}" type="doc">
      <dgm:prSet loTypeId="urn:microsoft.com/office/officeart/2009/3/layout/CircleRelationship" loCatId="relationship" qsTypeId="urn:microsoft.com/office/officeart/2005/8/quickstyle/simple1" qsCatId="simple" csTypeId="urn:microsoft.com/office/officeart/2005/8/colors/accent5_4" csCatId="accent5" phldr="1"/>
      <dgm:spPr/>
    </dgm:pt>
    <dgm:pt modelId="{92CFCA33-EA44-4C42-A32F-23B89D2AA31B}">
      <dgm:prSet phldrT="[Text]" custT="1"/>
      <dgm:spPr>
        <a:solidFill>
          <a:srgbClr val="68478D"/>
        </a:solidFill>
      </dgm:spPr>
      <dgm:t>
        <a:bodyPr/>
        <a:lstStyle/>
        <a:p>
          <a:r>
            <a:rPr lang="lv-LV" sz="2400" dirty="0">
              <a:latin typeface="Franklin Gothic Book" panose="020B0503020102020204" pitchFamily="34" charset="0"/>
            </a:rPr>
            <a:t>INDIVIDUĀLS ATBALSTS – KONSULTĀCIJAS </a:t>
          </a:r>
          <a:br>
            <a:rPr lang="lv-LV" sz="2400" dirty="0">
              <a:latin typeface="Franklin Gothic Book" panose="020B0503020102020204" pitchFamily="34" charset="0"/>
            </a:rPr>
          </a:br>
          <a:br>
            <a:rPr lang="lv-LV" sz="2400" dirty="0">
              <a:latin typeface="Franklin Gothic Book" panose="020B0503020102020204" pitchFamily="34" charset="0"/>
            </a:rPr>
          </a:br>
          <a:r>
            <a:rPr lang="lv-LV" sz="1800" dirty="0">
              <a:latin typeface="Franklin Gothic Book" panose="020B0503020102020204" pitchFamily="34" charset="0"/>
            </a:rPr>
            <a:t>(mācību priekšmetos, atbalsta personāls, klases audzinātājs)</a:t>
          </a:r>
          <a:endParaRPr lang="lv-LV" sz="2400" dirty="0">
            <a:latin typeface="Franklin Gothic Book" panose="020B0503020102020204" pitchFamily="34" charset="0"/>
          </a:endParaRPr>
        </a:p>
      </dgm:t>
    </dgm:pt>
    <dgm:pt modelId="{E0BD014A-1832-4DBE-9513-A76E98AD54A2}" type="parTrans" cxnId="{8D09B709-B7F1-4735-B7B5-71202AEF5C87}">
      <dgm:prSet/>
      <dgm:spPr/>
      <dgm:t>
        <a:bodyPr/>
        <a:lstStyle/>
        <a:p>
          <a:endParaRPr lang="lv-LV"/>
        </a:p>
      </dgm:t>
    </dgm:pt>
    <dgm:pt modelId="{755EAEAF-9E6E-44EA-B8DF-38704A57DB8B}" type="sibTrans" cxnId="{8D09B709-B7F1-4735-B7B5-71202AEF5C87}">
      <dgm:prSet/>
      <dgm:spPr/>
      <dgm:t>
        <a:bodyPr/>
        <a:lstStyle/>
        <a:p>
          <a:endParaRPr lang="lv-LV"/>
        </a:p>
      </dgm:t>
    </dgm:pt>
    <dgm:pt modelId="{B201FC49-DA7E-4FA8-B6E9-25FDCB00B571}">
      <dgm:prSet phldrT="[Text]" custT="1"/>
      <dgm:spPr>
        <a:solidFill>
          <a:srgbClr val="AABE3C"/>
        </a:solidFill>
      </dgm:spPr>
      <dgm:t>
        <a:bodyPr/>
        <a:lstStyle/>
        <a:p>
          <a:r>
            <a:rPr lang="lv-LV" sz="2000" dirty="0">
              <a:latin typeface="Franklin Gothic Book" panose="020B0503020102020204" pitchFamily="34" charset="0"/>
            </a:rPr>
            <a:t>Jaunatnes iniciatīvu projekti</a:t>
          </a:r>
        </a:p>
      </dgm:t>
    </dgm:pt>
    <dgm:pt modelId="{340C3012-9642-4F9F-A547-297686BDFA01}" type="parTrans" cxnId="{9B97E809-224C-4355-B27F-01555289E2C3}">
      <dgm:prSet/>
      <dgm:spPr/>
      <dgm:t>
        <a:bodyPr/>
        <a:lstStyle/>
        <a:p>
          <a:endParaRPr lang="lv-LV"/>
        </a:p>
      </dgm:t>
    </dgm:pt>
    <dgm:pt modelId="{2D31EF4F-EBA0-41D9-A291-9FF442BA4BB4}" type="sibTrans" cxnId="{9B97E809-224C-4355-B27F-01555289E2C3}">
      <dgm:prSet/>
      <dgm:spPr/>
      <dgm:t>
        <a:bodyPr/>
        <a:lstStyle/>
        <a:p>
          <a:endParaRPr lang="lv-LV"/>
        </a:p>
      </dgm:t>
    </dgm:pt>
    <dgm:pt modelId="{EBDCA20E-8CF8-47ED-BAE3-A03C6BFFEF15}">
      <dgm:prSet phldrT="[Text]" custT="1"/>
      <dgm:spPr>
        <a:solidFill>
          <a:srgbClr val="AABE3C"/>
        </a:solidFill>
      </dgm:spPr>
      <dgm:t>
        <a:bodyPr/>
        <a:lstStyle/>
        <a:p>
          <a:r>
            <a:rPr lang="lv-LV" sz="2000" dirty="0">
              <a:latin typeface="Franklin Gothic Book" panose="020B0503020102020204" pitchFamily="34" charset="0"/>
            </a:rPr>
            <a:t>Metodiskie līdzekļi, vadlīnijas, profesionālā pilnveide, </a:t>
          </a:r>
          <a:r>
            <a:rPr lang="lv-LV" sz="2000" dirty="0" err="1">
              <a:latin typeface="Franklin Gothic Book" panose="020B0503020102020204" pitchFamily="34" charset="0"/>
            </a:rPr>
            <a:t>supervīzijas</a:t>
          </a:r>
          <a:endParaRPr lang="lv-LV" sz="2000" dirty="0">
            <a:latin typeface="Franklin Gothic Book" panose="020B0503020102020204" pitchFamily="34" charset="0"/>
          </a:endParaRPr>
        </a:p>
      </dgm:t>
    </dgm:pt>
    <dgm:pt modelId="{AAD76763-728E-47AB-9F23-3E5A58A3421C}" type="parTrans" cxnId="{13BB1D09-B8D4-401D-8FA1-D586F2A071EC}">
      <dgm:prSet/>
      <dgm:spPr/>
      <dgm:t>
        <a:bodyPr/>
        <a:lstStyle/>
        <a:p>
          <a:endParaRPr lang="lv-LV"/>
        </a:p>
      </dgm:t>
    </dgm:pt>
    <dgm:pt modelId="{CCA58114-A1D3-4DFD-912D-3EF9CD9A10B0}" type="sibTrans" cxnId="{13BB1D09-B8D4-401D-8FA1-D586F2A071EC}">
      <dgm:prSet/>
      <dgm:spPr/>
      <dgm:t>
        <a:bodyPr/>
        <a:lstStyle/>
        <a:p>
          <a:endParaRPr lang="lv-LV"/>
        </a:p>
      </dgm:t>
    </dgm:pt>
    <dgm:pt modelId="{CF7F2E03-F957-4BDE-B4BE-FB38A71EABF7}">
      <dgm:prSet phldrT="[Text]" custT="1"/>
      <dgm:spPr>
        <a:solidFill>
          <a:srgbClr val="68478D"/>
        </a:solidFill>
      </dgm:spPr>
      <dgm:t>
        <a:bodyPr/>
        <a:lstStyle/>
        <a:p>
          <a:r>
            <a:rPr lang="lv-LV" sz="2000" dirty="0">
              <a:latin typeface="Franklin Gothic Book" panose="020B0503020102020204" pitchFamily="34" charset="0"/>
            </a:rPr>
            <a:t>Individuāls atbalsts – ekonomisks</a:t>
          </a:r>
        </a:p>
      </dgm:t>
    </dgm:pt>
    <dgm:pt modelId="{B3875ECE-9CBE-4FE4-8727-B10CD2578DAF}" type="parTrans" cxnId="{0C37B617-7FE4-446B-B88B-9E37598E1C4A}">
      <dgm:prSet/>
      <dgm:spPr/>
      <dgm:t>
        <a:bodyPr/>
        <a:lstStyle/>
        <a:p>
          <a:endParaRPr lang="lv-LV"/>
        </a:p>
      </dgm:t>
    </dgm:pt>
    <dgm:pt modelId="{B2759B5E-7683-4C45-A12D-C07BECBD3C7D}" type="sibTrans" cxnId="{0C37B617-7FE4-446B-B88B-9E37598E1C4A}">
      <dgm:prSet/>
      <dgm:spPr/>
      <dgm:t>
        <a:bodyPr/>
        <a:lstStyle/>
        <a:p>
          <a:endParaRPr lang="lv-LV"/>
        </a:p>
      </dgm:t>
    </dgm:pt>
    <dgm:pt modelId="{6AB272A4-442F-4646-895A-7FC34B81CA68}">
      <dgm:prSet phldrT="[Text]" custT="1"/>
      <dgm:spPr>
        <a:solidFill>
          <a:srgbClr val="D7E141"/>
        </a:solidFill>
      </dgm:spPr>
      <dgm:t>
        <a:bodyPr/>
        <a:lstStyle/>
        <a:p>
          <a:r>
            <a:rPr lang="lv-LV" sz="1600" dirty="0">
              <a:solidFill>
                <a:schemeClr val="tx1">
                  <a:lumMod val="85000"/>
                  <a:lumOff val="15000"/>
                </a:schemeClr>
              </a:solidFill>
              <a:latin typeface="Franklin Gothic Book" panose="020B0503020102020204" pitchFamily="34" charset="0"/>
            </a:rPr>
            <a:t>Interaktīvs </a:t>
          </a:r>
          <a:br>
            <a:rPr lang="lv-LV" sz="1600" dirty="0">
              <a:solidFill>
                <a:schemeClr val="tx1">
                  <a:lumMod val="85000"/>
                  <a:lumOff val="15000"/>
                </a:schemeClr>
              </a:solidFill>
              <a:latin typeface="Franklin Gothic Book" panose="020B0503020102020204" pitchFamily="34" charset="0"/>
            </a:rPr>
          </a:br>
          <a:r>
            <a:rPr lang="lv-LV" sz="1600" dirty="0">
              <a:solidFill>
                <a:schemeClr val="tx1">
                  <a:lumMod val="85000"/>
                  <a:lumOff val="15000"/>
                </a:schemeClr>
              </a:solidFill>
              <a:latin typeface="Franklin Gothic Book" panose="020B0503020102020204" pitchFamily="34" charset="0"/>
            </a:rPr>
            <a:t>PMP risku identificēšanas rīks</a:t>
          </a:r>
        </a:p>
      </dgm:t>
    </dgm:pt>
    <dgm:pt modelId="{67B837E0-BA4B-4E07-9051-F7F3266B7090}" type="parTrans" cxnId="{E3F692CA-1130-4665-8EA9-D35F5AA3CCAA}">
      <dgm:prSet/>
      <dgm:spPr/>
      <dgm:t>
        <a:bodyPr/>
        <a:lstStyle/>
        <a:p>
          <a:endParaRPr lang="lv-LV"/>
        </a:p>
      </dgm:t>
    </dgm:pt>
    <dgm:pt modelId="{17FE6BF0-95E4-436B-A6CB-134E8DE1B703}" type="sibTrans" cxnId="{E3F692CA-1130-4665-8EA9-D35F5AA3CCAA}">
      <dgm:prSet/>
      <dgm:spPr/>
      <dgm:t>
        <a:bodyPr/>
        <a:lstStyle/>
        <a:p>
          <a:endParaRPr lang="lv-LV"/>
        </a:p>
      </dgm:t>
    </dgm:pt>
    <dgm:pt modelId="{BE0C607C-BE02-48C2-AA91-390A495462B9}">
      <dgm:prSet phldrT="[Text]" custT="1"/>
      <dgm:spPr>
        <a:solidFill>
          <a:srgbClr val="D7E141"/>
        </a:solidFill>
      </dgm:spPr>
      <dgm:t>
        <a:bodyPr/>
        <a:lstStyle/>
        <a:p>
          <a:r>
            <a:rPr lang="lv-LV" sz="1600" dirty="0">
              <a:solidFill>
                <a:schemeClr val="tx1">
                  <a:lumMod val="85000"/>
                  <a:lumOff val="15000"/>
                </a:schemeClr>
              </a:solidFill>
              <a:latin typeface="Franklin Gothic Book" panose="020B0503020102020204" pitchFamily="34" charset="0"/>
            </a:rPr>
            <a:t>Informatīva kampaņa</a:t>
          </a:r>
        </a:p>
      </dgm:t>
    </dgm:pt>
    <dgm:pt modelId="{63AA4E40-316F-4863-9650-7A6A00897145}" type="parTrans" cxnId="{DC8703FC-606D-462B-8334-35E3F06398EF}">
      <dgm:prSet/>
      <dgm:spPr/>
      <dgm:t>
        <a:bodyPr/>
        <a:lstStyle/>
        <a:p>
          <a:endParaRPr lang="lv-LV"/>
        </a:p>
      </dgm:t>
    </dgm:pt>
    <dgm:pt modelId="{385E3626-ED52-40BE-B290-906D0E2696E4}" type="sibTrans" cxnId="{DC8703FC-606D-462B-8334-35E3F06398EF}">
      <dgm:prSet/>
      <dgm:spPr/>
      <dgm:t>
        <a:bodyPr/>
        <a:lstStyle/>
        <a:p>
          <a:endParaRPr lang="lv-LV"/>
        </a:p>
      </dgm:t>
    </dgm:pt>
    <dgm:pt modelId="{7BAAA41A-B524-4941-BF5B-73F44A5C2A77}" type="pres">
      <dgm:prSet presAssocID="{CB5D16BD-C914-47FE-A201-95D3E325AB89}" presName="Name0" presStyleCnt="0">
        <dgm:presLayoutVars>
          <dgm:chMax val="1"/>
          <dgm:chPref val="1"/>
        </dgm:presLayoutVars>
      </dgm:prSet>
      <dgm:spPr/>
    </dgm:pt>
    <dgm:pt modelId="{8AC3E323-F715-4A22-AB26-46C90AD1A6BC}" type="pres">
      <dgm:prSet presAssocID="{92CFCA33-EA44-4C42-A32F-23B89D2AA31B}" presName="Parent" presStyleLbl="node0" presStyleIdx="0" presStyleCnt="1" custScaleX="112910" custScaleY="111811">
        <dgm:presLayoutVars>
          <dgm:chMax val="5"/>
          <dgm:chPref val="5"/>
        </dgm:presLayoutVars>
      </dgm:prSet>
      <dgm:spPr/>
    </dgm:pt>
    <dgm:pt modelId="{F91B02AC-BC30-4D6D-8C4A-FFBA1A475E8D}" type="pres">
      <dgm:prSet presAssocID="{92CFCA33-EA44-4C42-A32F-23B89D2AA31B}" presName="Accent2" presStyleLbl="node1" presStyleIdx="0" presStyleCnt="19"/>
      <dgm:spPr>
        <a:solidFill>
          <a:srgbClr val="D7E141"/>
        </a:solidFill>
      </dgm:spPr>
    </dgm:pt>
    <dgm:pt modelId="{E742AE45-A8FA-46A7-BAFD-DEC20CDF73FB}" type="pres">
      <dgm:prSet presAssocID="{92CFCA33-EA44-4C42-A32F-23B89D2AA31B}" presName="Accent3" presStyleLbl="node1" presStyleIdx="1" presStyleCnt="19"/>
      <dgm:spPr>
        <a:solidFill>
          <a:srgbClr val="68478D"/>
        </a:solidFill>
      </dgm:spPr>
    </dgm:pt>
    <dgm:pt modelId="{FC70BE1F-F3D5-4FC4-811B-D0B5C36E1AEF}" type="pres">
      <dgm:prSet presAssocID="{92CFCA33-EA44-4C42-A32F-23B89D2AA31B}" presName="Accent4" presStyleLbl="node1" presStyleIdx="2" presStyleCnt="19"/>
      <dgm:spPr>
        <a:solidFill>
          <a:srgbClr val="68478D"/>
        </a:solidFill>
      </dgm:spPr>
    </dgm:pt>
    <dgm:pt modelId="{234E8BE8-89BF-405B-A88E-EE44862BBAED}" type="pres">
      <dgm:prSet presAssocID="{92CFCA33-EA44-4C42-A32F-23B89D2AA31B}" presName="Accent5" presStyleLbl="node1" presStyleIdx="3" presStyleCnt="19" custLinFactX="-100000" custLinFactY="-100000" custLinFactNeighborX="-138083" custLinFactNeighborY="-166453"/>
      <dgm:spPr>
        <a:solidFill>
          <a:srgbClr val="68478D"/>
        </a:solidFill>
      </dgm:spPr>
    </dgm:pt>
    <dgm:pt modelId="{39E2A790-D2D5-4962-BE2E-4AA28093CBB8}" type="pres">
      <dgm:prSet presAssocID="{92CFCA33-EA44-4C42-A32F-23B89D2AA31B}" presName="Accent6" presStyleLbl="node1" presStyleIdx="4" presStyleCnt="19" custLinFactNeighborX="-68024" custLinFactNeighborY="-19842"/>
      <dgm:spPr>
        <a:solidFill>
          <a:srgbClr val="D7E141"/>
        </a:solidFill>
      </dgm:spPr>
    </dgm:pt>
    <dgm:pt modelId="{8043AC88-97C0-41B5-A86B-262B9380E31C}" type="pres">
      <dgm:prSet presAssocID="{CF7F2E03-F957-4BDE-B4BE-FB38A71EABF7}" presName="Child1" presStyleLbl="node1" presStyleIdx="5" presStyleCnt="19" custScaleX="179277" custScaleY="175136" custLinFactNeighborX="-39902" custLinFactNeighborY="-29221">
        <dgm:presLayoutVars>
          <dgm:chMax val="0"/>
          <dgm:chPref val="0"/>
        </dgm:presLayoutVars>
      </dgm:prSet>
      <dgm:spPr/>
    </dgm:pt>
    <dgm:pt modelId="{53DD285F-2C65-4560-BBE6-1C35B5D61213}" type="pres">
      <dgm:prSet presAssocID="{CF7F2E03-F957-4BDE-B4BE-FB38A71EABF7}" presName="Accent7" presStyleCnt="0"/>
      <dgm:spPr/>
    </dgm:pt>
    <dgm:pt modelId="{193F0140-13F1-4F1E-8C79-82EC38A69807}" type="pres">
      <dgm:prSet presAssocID="{CF7F2E03-F957-4BDE-B4BE-FB38A71EABF7}" presName="AccentHold1" presStyleLbl="node1" presStyleIdx="6" presStyleCnt="19" custLinFactX="1493" custLinFactY="-99046" custLinFactNeighborX="100000" custLinFactNeighborY="-100000"/>
      <dgm:spPr>
        <a:solidFill>
          <a:srgbClr val="D7E141"/>
        </a:solidFill>
      </dgm:spPr>
    </dgm:pt>
    <dgm:pt modelId="{2FD190E9-24EA-4964-83AE-1DEF3CDC8EBA}" type="pres">
      <dgm:prSet presAssocID="{CF7F2E03-F957-4BDE-B4BE-FB38A71EABF7}" presName="Accent8" presStyleCnt="0"/>
      <dgm:spPr/>
    </dgm:pt>
    <dgm:pt modelId="{B53A2291-C570-4668-B857-64755E24D75F}" type="pres">
      <dgm:prSet presAssocID="{CF7F2E03-F957-4BDE-B4BE-FB38A71EABF7}" presName="AccentHold2" presStyleLbl="node1" presStyleIdx="7" presStyleCnt="19"/>
      <dgm:spPr>
        <a:solidFill>
          <a:srgbClr val="68478D"/>
        </a:solidFill>
      </dgm:spPr>
    </dgm:pt>
    <dgm:pt modelId="{4A37CD7C-8732-4F7E-A5AD-15A488BA595E}" type="pres">
      <dgm:prSet presAssocID="{B201FC49-DA7E-4FA8-B6E9-25FDCB00B571}" presName="Child2" presStyleLbl="node1" presStyleIdx="8" presStyleCnt="19" custScaleX="153030" custScaleY="146255" custLinFactNeighborX="-2248" custLinFactNeighborY="-9883">
        <dgm:presLayoutVars>
          <dgm:chMax val="0"/>
          <dgm:chPref val="0"/>
        </dgm:presLayoutVars>
      </dgm:prSet>
      <dgm:spPr/>
    </dgm:pt>
    <dgm:pt modelId="{BE28275E-DAFA-4E07-8086-1C2AB1B0D591}" type="pres">
      <dgm:prSet presAssocID="{B201FC49-DA7E-4FA8-B6E9-25FDCB00B571}" presName="Accent9" presStyleCnt="0"/>
      <dgm:spPr/>
    </dgm:pt>
    <dgm:pt modelId="{409C947B-C159-4B9A-A741-1BDF9D690E59}" type="pres">
      <dgm:prSet presAssocID="{B201FC49-DA7E-4FA8-B6E9-25FDCB00B571}" presName="AccentHold1" presStyleLbl="node1" presStyleIdx="9" presStyleCnt="19"/>
      <dgm:spPr>
        <a:solidFill>
          <a:srgbClr val="D7E141"/>
        </a:solidFill>
      </dgm:spPr>
    </dgm:pt>
    <dgm:pt modelId="{6D860EBB-FEFC-4ABF-833F-0149126EC592}" type="pres">
      <dgm:prSet presAssocID="{B201FC49-DA7E-4FA8-B6E9-25FDCB00B571}" presName="Accent10" presStyleCnt="0"/>
      <dgm:spPr/>
    </dgm:pt>
    <dgm:pt modelId="{EC6421A5-1878-462F-A5EE-A0A4BB36DBE9}" type="pres">
      <dgm:prSet presAssocID="{B201FC49-DA7E-4FA8-B6E9-25FDCB00B571}" presName="AccentHold2" presStyleLbl="node1" presStyleIdx="10" presStyleCnt="19"/>
      <dgm:spPr>
        <a:solidFill>
          <a:srgbClr val="AABE3C"/>
        </a:solidFill>
      </dgm:spPr>
    </dgm:pt>
    <dgm:pt modelId="{1448270B-B2A1-4C3E-8063-ECD7AD68412B}" type="pres">
      <dgm:prSet presAssocID="{B201FC49-DA7E-4FA8-B6E9-25FDCB00B571}" presName="Accent11" presStyleCnt="0"/>
      <dgm:spPr/>
    </dgm:pt>
    <dgm:pt modelId="{E2970EA0-7D05-45AA-A7D5-93578DD2378E}" type="pres">
      <dgm:prSet presAssocID="{B201FC49-DA7E-4FA8-B6E9-25FDCB00B571}" presName="AccentHold3" presStyleLbl="node1" presStyleIdx="11" presStyleCnt="19" custLinFactX="92734" custLinFactNeighborX="100000" custLinFactNeighborY="25511"/>
      <dgm:spPr>
        <a:solidFill>
          <a:srgbClr val="AABE3C"/>
        </a:solidFill>
      </dgm:spPr>
    </dgm:pt>
    <dgm:pt modelId="{CCCCED97-6598-4D37-B618-A1A165E6EC2E}" type="pres">
      <dgm:prSet presAssocID="{EBDCA20E-8CF8-47ED-BAE3-A03C6BFFEF15}" presName="Child3" presStyleLbl="node1" presStyleIdx="12" presStyleCnt="19" custScaleX="171539" custScaleY="166188">
        <dgm:presLayoutVars>
          <dgm:chMax val="0"/>
          <dgm:chPref val="0"/>
        </dgm:presLayoutVars>
      </dgm:prSet>
      <dgm:spPr/>
    </dgm:pt>
    <dgm:pt modelId="{8B540EBE-0F75-4C80-9DFC-66943E98C567}" type="pres">
      <dgm:prSet presAssocID="{EBDCA20E-8CF8-47ED-BAE3-A03C6BFFEF15}" presName="Accent12" presStyleCnt="0"/>
      <dgm:spPr/>
    </dgm:pt>
    <dgm:pt modelId="{4CD06324-7566-4D75-BBEF-14F22BAB8AA3}" type="pres">
      <dgm:prSet presAssocID="{EBDCA20E-8CF8-47ED-BAE3-A03C6BFFEF15}" presName="AccentHold1" presStyleLbl="node1" presStyleIdx="13" presStyleCnt="19"/>
      <dgm:spPr>
        <a:solidFill>
          <a:srgbClr val="68478D"/>
        </a:solidFill>
      </dgm:spPr>
    </dgm:pt>
    <dgm:pt modelId="{A0B6137F-018F-4346-880C-D2626AEA623B}" type="pres">
      <dgm:prSet presAssocID="{6AB272A4-442F-4646-895A-7FC34B81CA68}" presName="Child4" presStyleLbl="node1" presStyleIdx="14" presStyleCnt="19" custScaleX="182017" custScaleY="181797">
        <dgm:presLayoutVars>
          <dgm:chMax val="0"/>
          <dgm:chPref val="0"/>
        </dgm:presLayoutVars>
      </dgm:prSet>
      <dgm:spPr/>
    </dgm:pt>
    <dgm:pt modelId="{F87E9836-7206-41CD-8547-A0A88E146EF1}" type="pres">
      <dgm:prSet presAssocID="{6AB272A4-442F-4646-895A-7FC34B81CA68}" presName="Accent13" presStyleCnt="0"/>
      <dgm:spPr/>
    </dgm:pt>
    <dgm:pt modelId="{91AE9662-91CA-4113-A047-371D98756228}" type="pres">
      <dgm:prSet presAssocID="{6AB272A4-442F-4646-895A-7FC34B81CA68}" presName="AccentHold1" presStyleLbl="node1" presStyleIdx="15" presStyleCnt="19"/>
      <dgm:spPr>
        <a:solidFill>
          <a:srgbClr val="AABE3C"/>
        </a:solidFill>
      </dgm:spPr>
    </dgm:pt>
    <dgm:pt modelId="{40AFC071-03CA-489B-ADD8-5831A9076289}" type="pres">
      <dgm:prSet presAssocID="{BE0C607C-BE02-48C2-AA91-390A495462B9}" presName="Child5" presStyleLbl="node1" presStyleIdx="16" presStyleCnt="19" custScaleX="139976" custScaleY="143834" custLinFactX="-143383" custLinFactY="108685" custLinFactNeighborX="-200000" custLinFactNeighborY="200000">
        <dgm:presLayoutVars>
          <dgm:chMax val="0"/>
          <dgm:chPref val="0"/>
        </dgm:presLayoutVars>
      </dgm:prSet>
      <dgm:spPr/>
    </dgm:pt>
    <dgm:pt modelId="{DC8EF630-4D8F-470B-8565-3D1C432477E2}" type="pres">
      <dgm:prSet presAssocID="{BE0C607C-BE02-48C2-AA91-390A495462B9}" presName="Accent15" presStyleCnt="0"/>
      <dgm:spPr/>
    </dgm:pt>
    <dgm:pt modelId="{E32EA127-50F3-4A2C-BE5D-09CB66E95257}" type="pres">
      <dgm:prSet presAssocID="{BE0C607C-BE02-48C2-AA91-390A495462B9}" presName="AccentHold2" presStyleLbl="node1" presStyleIdx="17" presStyleCnt="19"/>
      <dgm:spPr>
        <a:solidFill>
          <a:srgbClr val="68478D"/>
        </a:solidFill>
      </dgm:spPr>
    </dgm:pt>
    <dgm:pt modelId="{CD8EB690-951F-4377-8BC2-CB6674D2A519}" type="pres">
      <dgm:prSet presAssocID="{BE0C607C-BE02-48C2-AA91-390A495462B9}" presName="Accent16" presStyleCnt="0"/>
      <dgm:spPr/>
    </dgm:pt>
    <dgm:pt modelId="{4F09444F-D88B-4112-A4C9-681C0143D3F2}" type="pres">
      <dgm:prSet presAssocID="{BE0C607C-BE02-48C2-AA91-390A495462B9}" presName="AccentHold3" presStyleLbl="node1" presStyleIdx="18" presStyleCnt="19"/>
      <dgm:spPr>
        <a:solidFill>
          <a:srgbClr val="68478D"/>
        </a:solidFill>
      </dgm:spPr>
    </dgm:pt>
  </dgm:ptLst>
  <dgm:cxnLst>
    <dgm:cxn modelId="{13BB1D09-B8D4-401D-8FA1-D586F2A071EC}" srcId="{92CFCA33-EA44-4C42-A32F-23B89D2AA31B}" destId="{EBDCA20E-8CF8-47ED-BAE3-A03C6BFFEF15}" srcOrd="2" destOrd="0" parTransId="{AAD76763-728E-47AB-9F23-3E5A58A3421C}" sibTransId="{CCA58114-A1D3-4DFD-912D-3EF9CD9A10B0}"/>
    <dgm:cxn modelId="{8D09B709-B7F1-4735-B7B5-71202AEF5C87}" srcId="{CB5D16BD-C914-47FE-A201-95D3E325AB89}" destId="{92CFCA33-EA44-4C42-A32F-23B89D2AA31B}" srcOrd="0" destOrd="0" parTransId="{E0BD014A-1832-4DBE-9513-A76E98AD54A2}" sibTransId="{755EAEAF-9E6E-44EA-B8DF-38704A57DB8B}"/>
    <dgm:cxn modelId="{9B97E809-224C-4355-B27F-01555289E2C3}" srcId="{92CFCA33-EA44-4C42-A32F-23B89D2AA31B}" destId="{B201FC49-DA7E-4FA8-B6E9-25FDCB00B571}" srcOrd="1" destOrd="0" parTransId="{340C3012-9642-4F9F-A547-297686BDFA01}" sibTransId="{2D31EF4F-EBA0-41D9-A291-9FF442BA4BB4}"/>
    <dgm:cxn modelId="{0C37B617-7FE4-446B-B88B-9E37598E1C4A}" srcId="{92CFCA33-EA44-4C42-A32F-23B89D2AA31B}" destId="{CF7F2E03-F957-4BDE-B4BE-FB38A71EABF7}" srcOrd="0" destOrd="0" parTransId="{B3875ECE-9CBE-4FE4-8727-B10CD2578DAF}" sibTransId="{B2759B5E-7683-4C45-A12D-C07BECBD3C7D}"/>
    <dgm:cxn modelId="{6CB0E23F-9FD2-46D4-84B2-F29E7BBBA429}" type="presOf" srcId="{6AB272A4-442F-4646-895A-7FC34B81CA68}" destId="{A0B6137F-018F-4346-880C-D2626AEA623B}" srcOrd="0" destOrd="0" presId="urn:microsoft.com/office/officeart/2009/3/layout/CircleRelationship"/>
    <dgm:cxn modelId="{665D5A77-2B6C-4B58-AB51-DD10E30CE2C4}" type="presOf" srcId="{CF7F2E03-F957-4BDE-B4BE-FB38A71EABF7}" destId="{8043AC88-97C0-41B5-A86B-262B9380E31C}" srcOrd="0" destOrd="0" presId="urn:microsoft.com/office/officeart/2009/3/layout/CircleRelationship"/>
    <dgm:cxn modelId="{FB6B387D-AF5D-4081-83DE-5A67E96FC82D}" type="presOf" srcId="{B201FC49-DA7E-4FA8-B6E9-25FDCB00B571}" destId="{4A37CD7C-8732-4F7E-A5AD-15A488BA595E}" srcOrd="0" destOrd="0" presId="urn:microsoft.com/office/officeart/2009/3/layout/CircleRelationship"/>
    <dgm:cxn modelId="{DC9F3487-3969-46FF-96DA-CE103076E6AE}" type="presOf" srcId="{BE0C607C-BE02-48C2-AA91-390A495462B9}" destId="{40AFC071-03CA-489B-ADD8-5831A9076289}" srcOrd="0" destOrd="0" presId="urn:microsoft.com/office/officeart/2009/3/layout/CircleRelationship"/>
    <dgm:cxn modelId="{8F9C36B2-48C4-4D85-83E5-E659BCD16CEB}" type="presOf" srcId="{CB5D16BD-C914-47FE-A201-95D3E325AB89}" destId="{7BAAA41A-B524-4941-BF5B-73F44A5C2A77}" srcOrd="0" destOrd="0" presId="urn:microsoft.com/office/officeart/2009/3/layout/CircleRelationship"/>
    <dgm:cxn modelId="{E3F692CA-1130-4665-8EA9-D35F5AA3CCAA}" srcId="{92CFCA33-EA44-4C42-A32F-23B89D2AA31B}" destId="{6AB272A4-442F-4646-895A-7FC34B81CA68}" srcOrd="3" destOrd="0" parTransId="{67B837E0-BA4B-4E07-9051-F7F3266B7090}" sibTransId="{17FE6BF0-95E4-436B-A6CB-134E8DE1B703}"/>
    <dgm:cxn modelId="{91B4EBE0-F680-4A91-8F74-AE822DFB82A2}" type="presOf" srcId="{EBDCA20E-8CF8-47ED-BAE3-A03C6BFFEF15}" destId="{CCCCED97-6598-4D37-B618-A1A165E6EC2E}" srcOrd="0" destOrd="0" presId="urn:microsoft.com/office/officeart/2009/3/layout/CircleRelationship"/>
    <dgm:cxn modelId="{1AA293F1-E002-47FE-A81A-F3EADC4CD0F1}" type="presOf" srcId="{92CFCA33-EA44-4C42-A32F-23B89D2AA31B}" destId="{8AC3E323-F715-4A22-AB26-46C90AD1A6BC}" srcOrd="0" destOrd="0" presId="urn:microsoft.com/office/officeart/2009/3/layout/CircleRelationship"/>
    <dgm:cxn modelId="{DC8703FC-606D-462B-8334-35E3F06398EF}" srcId="{92CFCA33-EA44-4C42-A32F-23B89D2AA31B}" destId="{BE0C607C-BE02-48C2-AA91-390A495462B9}" srcOrd="4" destOrd="0" parTransId="{63AA4E40-316F-4863-9650-7A6A00897145}" sibTransId="{385E3626-ED52-40BE-B290-906D0E2696E4}"/>
    <dgm:cxn modelId="{797FB706-B2FE-48CA-B16A-07E3AC03AFB6}" type="presParOf" srcId="{7BAAA41A-B524-4941-BF5B-73F44A5C2A77}" destId="{8AC3E323-F715-4A22-AB26-46C90AD1A6BC}" srcOrd="0" destOrd="0" presId="urn:microsoft.com/office/officeart/2009/3/layout/CircleRelationship"/>
    <dgm:cxn modelId="{A6FBD473-C815-440B-B400-ADE77A2BF58C}" type="presParOf" srcId="{7BAAA41A-B524-4941-BF5B-73F44A5C2A77}" destId="{F91B02AC-BC30-4D6D-8C4A-FFBA1A475E8D}" srcOrd="1" destOrd="0" presId="urn:microsoft.com/office/officeart/2009/3/layout/CircleRelationship"/>
    <dgm:cxn modelId="{3778EE83-DEA5-4759-B0F0-4AFC947E3258}" type="presParOf" srcId="{7BAAA41A-B524-4941-BF5B-73F44A5C2A77}" destId="{E742AE45-A8FA-46A7-BAFD-DEC20CDF73FB}" srcOrd="2" destOrd="0" presId="urn:microsoft.com/office/officeart/2009/3/layout/CircleRelationship"/>
    <dgm:cxn modelId="{68294B3C-8A9C-4BF3-95DB-C6D011CC2DDF}" type="presParOf" srcId="{7BAAA41A-B524-4941-BF5B-73F44A5C2A77}" destId="{FC70BE1F-F3D5-4FC4-811B-D0B5C36E1AEF}" srcOrd="3" destOrd="0" presId="urn:microsoft.com/office/officeart/2009/3/layout/CircleRelationship"/>
    <dgm:cxn modelId="{1D250C14-4108-448D-98D7-67C711AB7799}" type="presParOf" srcId="{7BAAA41A-B524-4941-BF5B-73F44A5C2A77}" destId="{234E8BE8-89BF-405B-A88E-EE44862BBAED}" srcOrd="4" destOrd="0" presId="urn:microsoft.com/office/officeart/2009/3/layout/CircleRelationship"/>
    <dgm:cxn modelId="{B2ED3044-E05F-47E6-B6FD-BF57CD984AB2}" type="presParOf" srcId="{7BAAA41A-B524-4941-BF5B-73F44A5C2A77}" destId="{39E2A790-D2D5-4962-BE2E-4AA28093CBB8}" srcOrd="5" destOrd="0" presId="urn:microsoft.com/office/officeart/2009/3/layout/CircleRelationship"/>
    <dgm:cxn modelId="{43E2F6F1-CCF8-4545-A869-F1FB8AED6E1E}" type="presParOf" srcId="{7BAAA41A-B524-4941-BF5B-73F44A5C2A77}" destId="{8043AC88-97C0-41B5-A86B-262B9380E31C}" srcOrd="6" destOrd="0" presId="urn:microsoft.com/office/officeart/2009/3/layout/CircleRelationship"/>
    <dgm:cxn modelId="{ECC6F617-1099-4028-9F92-9CD64A3916BD}" type="presParOf" srcId="{7BAAA41A-B524-4941-BF5B-73F44A5C2A77}" destId="{53DD285F-2C65-4560-BBE6-1C35B5D61213}" srcOrd="7" destOrd="0" presId="urn:microsoft.com/office/officeart/2009/3/layout/CircleRelationship"/>
    <dgm:cxn modelId="{8246ED51-903A-4429-A7A0-E5B283817955}" type="presParOf" srcId="{53DD285F-2C65-4560-BBE6-1C35B5D61213}" destId="{193F0140-13F1-4F1E-8C79-82EC38A69807}" srcOrd="0" destOrd="0" presId="urn:microsoft.com/office/officeart/2009/3/layout/CircleRelationship"/>
    <dgm:cxn modelId="{01D3122F-F966-4805-BEA3-72C5BCF3375C}" type="presParOf" srcId="{7BAAA41A-B524-4941-BF5B-73F44A5C2A77}" destId="{2FD190E9-24EA-4964-83AE-1DEF3CDC8EBA}" srcOrd="8" destOrd="0" presId="urn:microsoft.com/office/officeart/2009/3/layout/CircleRelationship"/>
    <dgm:cxn modelId="{3034B56A-AB7C-4D7D-80BA-6FDE632C5C2F}" type="presParOf" srcId="{2FD190E9-24EA-4964-83AE-1DEF3CDC8EBA}" destId="{B53A2291-C570-4668-B857-64755E24D75F}" srcOrd="0" destOrd="0" presId="urn:microsoft.com/office/officeart/2009/3/layout/CircleRelationship"/>
    <dgm:cxn modelId="{61B1237B-D606-4D16-90FB-CE4476E4923A}" type="presParOf" srcId="{7BAAA41A-B524-4941-BF5B-73F44A5C2A77}" destId="{4A37CD7C-8732-4F7E-A5AD-15A488BA595E}" srcOrd="9" destOrd="0" presId="urn:microsoft.com/office/officeart/2009/3/layout/CircleRelationship"/>
    <dgm:cxn modelId="{E5C83267-8739-4B0D-82AA-0F9633F640B3}" type="presParOf" srcId="{7BAAA41A-B524-4941-BF5B-73F44A5C2A77}" destId="{BE28275E-DAFA-4E07-8086-1C2AB1B0D591}" srcOrd="10" destOrd="0" presId="urn:microsoft.com/office/officeart/2009/3/layout/CircleRelationship"/>
    <dgm:cxn modelId="{24E9CF64-C1CF-4BA4-A71D-C0B5710807F1}" type="presParOf" srcId="{BE28275E-DAFA-4E07-8086-1C2AB1B0D591}" destId="{409C947B-C159-4B9A-A741-1BDF9D690E59}" srcOrd="0" destOrd="0" presId="urn:microsoft.com/office/officeart/2009/3/layout/CircleRelationship"/>
    <dgm:cxn modelId="{D9A33A1B-3469-4550-BEF1-5046A1E9804D}" type="presParOf" srcId="{7BAAA41A-B524-4941-BF5B-73F44A5C2A77}" destId="{6D860EBB-FEFC-4ABF-833F-0149126EC592}" srcOrd="11" destOrd="0" presId="urn:microsoft.com/office/officeart/2009/3/layout/CircleRelationship"/>
    <dgm:cxn modelId="{6C64EF57-83DF-4EEA-8194-01B518DE72BC}" type="presParOf" srcId="{6D860EBB-FEFC-4ABF-833F-0149126EC592}" destId="{EC6421A5-1878-462F-A5EE-A0A4BB36DBE9}" srcOrd="0" destOrd="0" presId="urn:microsoft.com/office/officeart/2009/3/layout/CircleRelationship"/>
    <dgm:cxn modelId="{E5DF3F19-8F1B-4608-8604-4C335D2E3035}" type="presParOf" srcId="{7BAAA41A-B524-4941-BF5B-73F44A5C2A77}" destId="{1448270B-B2A1-4C3E-8063-ECD7AD68412B}" srcOrd="12" destOrd="0" presId="urn:microsoft.com/office/officeart/2009/3/layout/CircleRelationship"/>
    <dgm:cxn modelId="{0ECAF43E-E134-4202-88CE-FE4CD4851DDF}" type="presParOf" srcId="{1448270B-B2A1-4C3E-8063-ECD7AD68412B}" destId="{E2970EA0-7D05-45AA-A7D5-93578DD2378E}" srcOrd="0" destOrd="0" presId="urn:microsoft.com/office/officeart/2009/3/layout/CircleRelationship"/>
    <dgm:cxn modelId="{36DFC877-4513-4E14-A301-3AF90D2192C7}" type="presParOf" srcId="{7BAAA41A-B524-4941-BF5B-73F44A5C2A77}" destId="{CCCCED97-6598-4D37-B618-A1A165E6EC2E}" srcOrd="13" destOrd="0" presId="urn:microsoft.com/office/officeart/2009/3/layout/CircleRelationship"/>
    <dgm:cxn modelId="{5BA2D234-E709-4788-8B7C-1DB3A2D54428}" type="presParOf" srcId="{7BAAA41A-B524-4941-BF5B-73F44A5C2A77}" destId="{8B540EBE-0F75-4C80-9DFC-66943E98C567}" srcOrd="14" destOrd="0" presId="urn:microsoft.com/office/officeart/2009/3/layout/CircleRelationship"/>
    <dgm:cxn modelId="{B0FEAB71-2D44-4490-9104-205CDF74FC8D}" type="presParOf" srcId="{8B540EBE-0F75-4C80-9DFC-66943E98C567}" destId="{4CD06324-7566-4D75-BBEF-14F22BAB8AA3}" srcOrd="0" destOrd="0" presId="urn:microsoft.com/office/officeart/2009/3/layout/CircleRelationship"/>
    <dgm:cxn modelId="{1BEE139F-54B9-48DE-ADD4-E0E26BCDE114}" type="presParOf" srcId="{7BAAA41A-B524-4941-BF5B-73F44A5C2A77}" destId="{A0B6137F-018F-4346-880C-D2626AEA623B}" srcOrd="15" destOrd="0" presId="urn:microsoft.com/office/officeart/2009/3/layout/CircleRelationship"/>
    <dgm:cxn modelId="{82C86CCC-EEB0-4613-917D-0BDAA3DDF195}" type="presParOf" srcId="{7BAAA41A-B524-4941-BF5B-73F44A5C2A77}" destId="{F87E9836-7206-41CD-8547-A0A88E146EF1}" srcOrd="16" destOrd="0" presId="urn:microsoft.com/office/officeart/2009/3/layout/CircleRelationship"/>
    <dgm:cxn modelId="{C66367DA-CE75-4C19-9575-2638BCD51442}" type="presParOf" srcId="{F87E9836-7206-41CD-8547-A0A88E146EF1}" destId="{91AE9662-91CA-4113-A047-371D98756228}" srcOrd="0" destOrd="0" presId="urn:microsoft.com/office/officeart/2009/3/layout/CircleRelationship"/>
    <dgm:cxn modelId="{594CEE1D-9D3D-4A4D-975E-2AC40A694E78}" type="presParOf" srcId="{7BAAA41A-B524-4941-BF5B-73F44A5C2A77}" destId="{40AFC071-03CA-489B-ADD8-5831A9076289}" srcOrd="17" destOrd="0" presId="urn:microsoft.com/office/officeart/2009/3/layout/CircleRelationship"/>
    <dgm:cxn modelId="{9C9FC8FB-FFAD-487F-B04A-F29AF822C697}" type="presParOf" srcId="{7BAAA41A-B524-4941-BF5B-73F44A5C2A77}" destId="{DC8EF630-4D8F-470B-8565-3D1C432477E2}" srcOrd="18" destOrd="0" presId="urn:microsoft.com/office/officeart/2009/3/layout/CircleRelationship"/>
    <dgm:cxn modelId="{CE457F9C-7B46-4A2F-81A9-AB0B33A3ECE7}" type="presParOf" srcId="{DC8EF630-4D8F-470B-8565-3D1C432477E2}" destId="{E32EA127-50F3-4A2C-BE5D-09CB66E95257}" srcOrd="0" destOrd="0" presId="urn:microsoft.com/office/officeart/2009/3/layout/CircleRelationship"/>
    <dgm:cxn modelId="{E30C6292-C27D-4F06-AE87-5FDFE7A915AD}" type="presParOf" srcId="{7BAAA41A-B524-4941-BF5B-73F44A5C2A77}" destId="{CD8EB690-951F-4377-8BC2-CB6674D2A519}" srcOrd="19" destOrd="0" presId="urn:microsoft.com/office/officeart/2009/3/layout/CircleRelationship"/>
    <dgm:cxn modelId="{E9D147C9-F3F8-42EE-A39C-F3E9A8F8DD22}" type="presParOf" srcId="{CD8EB690-951F-4377-8BC2-CB6674D2A519}" destId="{4F09444F-D88B-4112-A4C9-681C0143D3F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6E5986-C1A4-46C9-BE1A-337809972C6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7447A62C-8DDE-4EC2-B9E9-DAC0E6A4A36B}">
      <dgm:prSet phldrT="[Text]" custT="1"/>
      <dgm:spPr>
        <a:solidFill>
          <a:srgbClr val="AABE3C"/>
        </a:solidFill>
      </dgm:spPr>
      <dgm:t>
        <a:bodyPr/>
        <a:lstStyle/>
        <a:p>
          <a:r>
            <a:rPr lang="lv-LV" sz="3200" b="1" dirty="0"/>
            <a:t>CILVĒKRESURSU ILGTSPĒJA</a:t>
          </a:r>
          <a:endParaRPr lang="lv-LV" sz="3200" dirty="0"/>
        </a:p>
      </dgm:t>
    </dgm:pt>
    <dgm:pt modelId="{49E3DE69-1C78-4B78-9439-F0E9D25F1692}" type="parTrans" cxnId="{E65F4E90-A3DF-49B3-AEBA-787BD5D74633}">
      <dgm:prSet/>
      <dgm:spPr/>
      <dgm:t>
        <a:bodyPr/>
        <a:lstStyle/>
        <a:p>
          <a:endParaRPr lang="lv-LV" sz="1600"/>
        </a:p>
      </dgm:t>
    </dgm:pt>
    <dgm:pt modelId="{B9E33063-9613-4D31-97E4-9F5408C2F4FA}" type="sibTrans" cxnId="{E65F4E90-A3DF-49B3-AEBA-787BD5D74633}">
      <dgm:prSet/>
      <dgm:spPr/>
      <dgm:t>
        <a:bodyPr/>
        <a:lstStyle/>
        <a:p>
          <a:endParaRPr lang="lv-LV" sz="1600"/>
        </a:p>
      </dgm:t>
    </dgm:pt>
    <dgm:pt modelId="{826AE2C9-DDFA-4133-92B7-71B53ACE9934}">
      <dgm:prSet custT="1"/>
      <dgm:spPr>
        <a:solidFill>
          <a:srgbClr val="9EAFB8"/>
        </a:solidFill>
      </dgm:spPr>
      <dgm:t>
        <a:bodyPr/>
        <a:lstStyle/>
        <a:p>
          <a:r>
            <a:rPr lang="lv-LV" sz="3200" b="1" dirty="0"/>
            <a:t>MATERIĀLO UN INTELEKTUĀLO RESURSU ILGTSPĒJA</a:t>
          </a:r>
          <a:endParaRPr lang="lv-LV" sz="3200" dirty="0"/>
        </a:p>
      </dgm:t>
    </dgm:pt>
    <dgm:pt modelId="{4AED64F4-050B-4922-995E-A04C9A5B18EA}" type="parTrans" cxnId="{0880568F-6D38-4622-BA72-4549C7BCAE09}">
      <dgm:prSet/>
      <dgm:spPr/>
      <dgm:t>
        <a:bodyPr/>
        <a:lstStyle/>
        <a:p>
          <a:endParaRPr lang="lv-LV" sz="1600"/>
        </a:p>
      </dgm:t>
    </dgm:pt>
    <dgm:pt modelId="{6B9B658E-FCE3-42DB-8889-9765F665732F}" type="sibTrans" cxnId="{0880568F-6D38-4622-BA72-4549C7BCAE09}">
      <dgm:prSet/>
      <dgm:spPr/>
      <dgm:t>
        <a:bodyPr/>
        <a:lstStyle/>
        <a:p>
          <a:endParaRPr lang="lv-LV" sz="1600"/>
        </a:p>
      </dgm:t>
    </dgm:pt>
    <dgm:pt modelId="{3534D3FF-03A3-418C-A1CC-6C5446A52E4B}">
      <dgm:prSet custT="1"/>
      <dgm:spPr>
        <a:solidFill>
          <a:schemeClr val="tx2">
            <a:lumMod val="50000"/>
          </a:schemeClr>
        </a:solidFill>
      </dgm:spPr>
      <dgm:t>
        <a:bodyPr/>
        <a:lstStyle/>
        <a:p>
          <a:r>
            <a:rPr lang="lv-LV" sz="3200" b="1"/>
            <a:t>FINANSĒJUMA ILGTSPĒJA</a:t>
          </a:r>
          <a:endParaRPr lang="lv-LV" sz="3200"/>
        </a:p>
      </dgm:t>
    </dgm:pt>
    <dgm:pt modelId="{EF38E4D1-DC80-44AA-9055-E5E67337451B}" type="parTrans" cxnId="{5BD38AB5-2051-4C7B-BFD4-C4E0665ACB56}">
      <dgm:prSet/>
      <dgm:spPr/>
      <dgm:t>
        <a:bodyPr/>
        <a:lstStyle/>
        <a:p>
          <a:endParaRPr lang="lv-LV" sz="1600"/>
        </a:p>
      </dgm:t>
    </dgm:pt>
    <dgm:pt modelId="{69475AEA-C259-4AA3-889C-D6E1F7FDB8D3}" type="sibTrans" cxnId="{5BD38AB5-2051-4C7B-BFD4-C4E0665ACB56}">
      <dgm:prSet/>
      <dgm:spPr/>
      <dgm:t>
        <a:bodyPr/>
        <a:lstStyle/>
        <a:p>
          <a:endParaRPr lang="lv-LV" sz="1600"/>
        </a:p>
      </dgm:t>
    </dgm:pt>
    <dgm:pt modelId="{A0F43BFB-E5AA-45D3-B7C6-3CFA6896A863}">
      <dgm:prSet custT="1"/>
      <dgm:spPr>
        <a:solidFill>
          <a:srgbClr val="6B4B93"/>
        </a:solidFill>
      </dgm:spPr>
      <dgm:t>
        <a:bodyPr/>
        <a:lstStyle/>
        <a:p>
          <a:r>
            <a:rPr lang="lv-LV" sz="3200" b="1"/>
            <a:t>SISTĒMISKA PIEEJA</a:t>
          </a:r>
          <a:endParaRPr lang="lv-LV" sz="3200"/>
        </a:p>
      </dgm:t>
    </dgm:pt>
    <dgm:pt modelId="{E142363A-95C6-4109-90E7-6159C5F6A434}" type="parTrans" cxnId="{43CF10B6-75DC-403B-84E7-14C150B81CEE}">
      <dgm:prSet/>
      <dgm:spPr/>
      <dgm:t>
        <a:bodyPr/>
        <a:lstStyle/>
        <a:p>
          <a:endParaRPr lang="lv-LV" sz="1600"/>
        </a:p>
      </dgm:t>
    </dgm:pt>
    <dgm:pt modelId="{B15F95D6-B8E6-4085-83B9-92982958BA04}" type="sibTrans" cxnId="{43CF10B6-75DC-403B-84E7-14C150B81CEE}">
      <dgm:prSet/>
      <dgm:spPr/>
      <dgm:t>
        <a:bodyPr/>
        <a:lstStyle/>
        <a:p>
          <a:endParaRPr lang="lv-LV" sz="1600"/>
        </a:p>
      </dgm:t>
    </dgm:pt>
    <dgm:pt modelId="{CB0E0E60-6245-434A-B0A0-373ADFA2C8CF}" type="pres">
      <dgm:prSet presAssocID="{6C6E5986-C1A4-46C9-BE1A-337809972C6B}" presName="diagram" presStyleCnt="0">
        <dgm:presLayoutVars>
          <dgm:dir/>
          <dgm:resizeHandles val="exact"/>
        </dgm:presLayoutVars>
      </dgm:prSet>
      <dgm:spPr/>
    </dgm:pt>
    <dgm:pt modelId="{31F40A89-D0EC-4FAD-94ED-D355D24E5242}" type="pres">
      <dgm:prSet presAssocID="{7447A62C-8DDE-4EC2-B9E9-DAC0E6A4A36B}" presName="node" presStyleLbl="node1" presStyleIdx="0" presStyleCnt="4">
        <dgm:presLayoutVars>
          <dgm:bulletEnabled val="1"/>
        </dgm:presLayoutVars>
      </dgm:prSet>
      <dgm:spPr/>
    </dgm:pt>
    <dgm:pt modelId="{818808C4-7B69-4C47-ADF6-E94304A51F69}" type="pres">
      <dgm:prSet presAssocID="{B9E33063-9613-4D31-97E4-9F5408C2F4FA}" presName="sibTrans" presStyleCnt="0"/>
      <dgm:spPr/>
    </dgm:pt>
    <dgm:pt modelId="{F0317110-B120-47A5-8062-A3CAEE21942A}" type="pres">
      <dgm:prSet presAssocID="{826AE2C9-DDFA-4133-92B7-71B53ACE9934}" presName="node" presStyleLbl="node1" presStyleIdx="1" presStyleCnt="4">
        <dgm:presLayoutVars>
          <dgm:bulletEnabled val="1"/>
        </dgm:presLayoutVars>
      </dgm:prSet>
      <dgm:spPr/>
    </dgm:pt>
    <dgm:pt modelId="{FC585DA8-339F-429F-8F88-D904C53A9AF1}" type="pres">
      <dgm:prSet presAssocID="{6B9B658E-FCE3-42DB-8889-9765F665732F}" presName="sibTrans" presStyleCnt="0"/>
      <dgm:spPr/>
    </dgm:pt>
    <dgm:pt modelId="{537F3173-EB8F-4387-81DA-61801E6BEFAB}" type="pres">
      <dgm:prSet presAssocID="{3534D3FF-03A3-418C-A1CC-6C5446A52E4B}" presName="node" presStyleLbl="node1" presStyleIdx="2" presStyleCnt="4">
        <dgm:presLayoutVars>
          <dgm:bulletEnabled val="1"/>
        </dgm:presLayoutVars>
      </dgm:prSet>
      <dgm:spPr/>
    </dgm:pt>
    <dgm:pt modelId="{11F97C8B-18F7-4B04-BB4A-33005E969983}" type="pres">
      <dgm:prSet presAssocID="{69475AEA-C259-4AA3-889C-D6E1F7FDB8D3}" presName="sibTrans" presStyleCnt="0"/>
      <dgm:spPr/>
    </dgm:pt>
    <dgm:pt modelId="{DB5F7952-9E38-4980-8190-C77699746CA5}" type="pres">
      <dgm:prSet presAssocID="{A0F43BFB-E5AA-45D3-B7C6-3CFA6896A863}" presName="node" presStyleLbl="node1" presStyleIdx="3" presStyleCnt="4">
        <dgm:presLayoutVars>
          <dgm:bulletEnabled val="1"/>
        </dgm:presLayoutVars>
      </dgm:prSet>
      <dgm:spPr/>
    </dgm:pt>
  </dgm:ptLst>
  <dgm:cxnLst>
    <dgm:cxn modelId="{A4800A4D-3043-48AA-8198-21F6F9EA4A3E}" type="presOf" srcId="{3534D3FF-03A3-418C-A1CC-6C5446A52E4B}" destId="{537F3173-EB8F-4387-81DA-61801E6BEFAB}" srcOrd="0" destOrd="0" presId="urn:microsoft.com/office/officeart/2005/8/layout/default"/>
    <dgm:cxn modelId="{71AAB94D-AAD7-48D6-A3BF-4BBDEB39340C}" type="presOf" srcId="{A0F43BFB-E5AA-45D3-B7C6-3CFA6896A863}" destId="{DB5F7952-9E38-4980-8190-C77699746CA5}" srcOrd="0" destOrd="0" presId="urn:microsoft.com/office/officeart/2005/8/layout/default"/>
    <dgm:cxn modelId="{0880568F-6D38-4622-BA72-4549C7BCAE09}" srcId="{6C6E5986-C1A4-46C9-BE1A-337809972C6B}" destId="{826AE2C9-DDFA-4133-92B7-71B53ACE9934}" srcOrd="1" destOrd="0" parTransId="{4AED64F4-050B-4922-995E-A04C9A5B18EA}" sibTransId="{6B9B658E-FCE3-42DB-8889-9765F665732F}"/>
    <dgm:cxn modelId="{E65F4E90-A3DF-49B3-AEBA-787BD5D74633}" srcId="{6C6E5986-C1A4-46C9-BE1A-337809972C6B}" destId="{7447A62C-8DDE-4EC2-B9E9-DAC0E6A4A36B}" srcOrd="0" destOrd="0" parTransId="{49E3DE69-1C78-4B78-9439-F0E9D25F1692}" sibTransId="{B9E33063-9613-4D31-97E4-9F5408C2F4FA}"/>
    <dgm:cxn modelId="{F5B29F9A-7FDA-4372-9FA6-E341837B747B}" type="presOf" srcId="{826AE2C9-DDFA-4133-92B7-71B53ACE9934}" destId="{F0317110-B120-47A5-8062-A3CAEE21942A}" srcOrd="0" destOrd="0" presId="urn:microsoft.com/office/officeart/2005/8/layout/default"/>
    <dgm:cxn modelId="{5BD38AB5-2051-4C7B-BFD4-C4E0665ACB56}" srcId="{6C6E5986-C1A4-46C9-BE1A-337809972C6B}" destId="{3534D3FF-03A3-418C-A1CC-6C5446A52E4B}" srcOrd="2" destOrd="0" parTransId="{EF38E4D1-DC80-44AA-9055-E5E67337451B}" sibTransId="{69475AEA-C259-4AA3-889C-D6E1F7FDB8D3}"/>
    <dgm:cxn modelId="{43CF10B6-75DC-403B-84E7-14C150B81CEE}" srcId="{6C6E5986-C1A4-46C9-BE1A-337809972C6B}" destId="{A0F43BFB-E5AA-45D3-B7C6-3CFA6896A863}" srcOrd="3" destOrd="0" parTransId="{E142363A-95C6-4109-90E7-6159C5F6A434}" sibTransId="{B15F95D6-B8E6-4085-83B9-92982958BA04}"/>
    <dgm:cxn modelId="{634CBAE3-45CB-4021-A438-55840206D66A}" type="presOf" srcId="{7447A62C-8DDE-4EC2-B9E9-DAC0E6A4A36B}" destId="{31F40A89-D0EC-4FAD-94ED-D355D24E5242}" srcOrd="0" destOrd="0" presId="urn:microsoft.com/office/officeart/2005/8/layout/default"/>
    <dgm:cxn modelId="{06667DFD-8304-415A-B575-109A32DB68D5}" type="presOf" srcId="{6C6E5986-C1A4-46C9-BE1A-337809972C6B}" destId="{CB0E0E60-6245-434A-B0A0-373ADFA2C8CF}" srcOrd="0" destOrd="0" presId="urn:microsoft.com/office/officeart/2005/8/layout/default"/>
    <dgm:cxn modelId="{F0B906EE-2B0F-4319-A313-4374E164E71C}" type="presParOf" srcId="{CB0E0E60-6245-434A-B0A0-373ADFA2C8CF}" destId="{31F40A89-D0EC-4FAD-94ED-D355D24E5242}" srcOrd="0" destOrd="0" presId="urn:microsoft.com/office/officeart/2005/8/layout/default"/>
    <dgm:cxn modelId="{37ACF52E-AED4-4D0A-B82B-474E0EEA8145}" type="presParOf" srcId="{CB0E0E60-6245-434A-B0A0-373ADFA2C8CF}" destId="{818808C4-7B69-4C47-ADF6-E94304A51F69}" srcOrd="1" destOrd="0" presId="urn:microsoft.com/office/officeart/2005/8/layout/default"/>
    <dgm:cxn modelId="{75CDE840-A336-4807-806A-BF6C8CD301B1}" type="presParOf" srcId="{CB0E0E60-6245-434A-B0A0-373ADFA2C8CF}" destId="{F0317110-B120-47A5-8062-A3CAEE21942A}" srcOrd="2" destOrd="0" presId="urn:microsoft.com/office/officeart/2005/8/layout/default"/>
    <dgm:cxn modelId="{E2606AAB-ED7E-4D09-9CFA-9A9DE4CCFE8A}" type="presParOf" srcId="{CB0E0E60-6245-434A-B0A0-373ADFA2C8CF}" destId="{FC585DA8-339F-429F-8F88-D904C53A9AF1}" srcOrd="3" destOrd="0" presId="urn:microsoft.com/office/officeart/2005/8/layout/default"/>
    <dgm:cxn modelId="{B5CB16D2-967C-4484-A53A-81321D318591}" type="presParOf" srcId="{CB0E0E60-6245-434A-B0A0-373ADFA2C8CF}" destId="{537F3173-EB8F-4387-81DA-61801E6BEFAB}" srcOrd="4" destOrd="0" presId="urn:microsoft.com/office/officeart/2005/8/layout/default"/>
    <dgm:cxn modelId="{3E8D901E-E148-488B-BD3F-4D4F75853729}" type="presParOf" srcId="{CB0E0E60-6245-434A-B0A0-373ADFA2C8CF}" destId="{11F97C8B-18F7-4B04-BB4A-33005E969983}" srcOrd="5" destOrd="0" presId="urn:microsoft.com/office/officeart/2005/8/layout/default"/>
    <dgm:cxn modelId="{F74C5A64-1F7E-4445-93A3-04149402E2DC}" type="presParOf" srcId="{CB0E0E60-6245-434A-B0A0-373ADFA2C8CF}" destId="{DB5F7952-9E38-4980-8190-C77699746CA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3E323-F715-4A22-AB26-46C90AD1A6BC}">
      <dsp:nvSpPr>
        <dsp:cNvPr id="0" name=""/>
        <dsp:cNvSpPr/>
      </dsp:nvSpPr>
      <dsp:spPr>
        <a:xfrm>
          <a:off x="3143691" y="737271"/>
          <a:ext cx="3423165" cy="3390429"/>
        </a:xfrm>
        <a:prstGeom prst="ellipse">
          <a:avLst/>
        </a:prstGeom>
        <a:solidFill>
          <a:srgbClr val="684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Franklin Gothic Book" panose="020B0503020102020204" pitchFamily="34" charset="0"/>
            </a:rPr>
            <a:t>INDIVIDUĀLS ATBALSTS – KONSULTĀCIJAS </a:t>
          </a:r>
          <a:br>
            <a:rPr lang="lv-LV" sz="2400" kern="1200" dirty="0">
              <a:latin typeface="Franklin Gothic Book" panose="020B0503020102020204" pitchFamily="34" charset="0"/>
            </a:rPr>
          </a:br>
          <a:br>
            <a:rPr lang="lv-LV" sz="2400" kern="1200" dirty="0">
              <a:latin typeface="Franklin Gothic Book" panose="020B0503020102020204" pitchFamily="34" charset="0"/>
            </a:rPr>
          </a:br>
          <a:r>
            <a:rPr lang="lv-LV" sz="1800" kern="1200" dirty="0">
              <a:latin typeface="Franklin Gothic Book" panose="020B0503020102020204" pitchFamily="34" charset="0"/>
            </a:rPr>
            <a:t>(mācību priekšmetos, atbalsta personāls, klases audzinātājs)</a:t>
          </a:r>
          <a:endParaRPr lang="lv-LV" sz="2400" kern="1200" dirty="0">
            <a:latin typeface="Franklin Gothic Book" panose="020B0503020102020204" pitchFamily="34" charset="0"/>
          </a:endParaRPr>
        </a:p>
      </dsp:txBody>
      <dsp:txXfrm>
        <a:off x="3645002" y="1233788"/>
        <a:ext cx="2420543" cy="2397395"/>
      </dsp:txXfrm>
    </dsp:sp>
    <dsp:sp modelId="{F91B02AC-BC30-4D6D-8C4A-FFBA1A475E8D}">
      <dsp:nvSpPr>
        <dsp:cNvPr id="0" name=""/>
        <dsp:cNvSpPr/>
      </dsp:nvSpPr>
      <dsp:spPr>
        <a:xfrm>
          <a:off x="4271620" y="3723212"/>
          <a:ext cx="244406" cy="244381"/>
        </a:xfrm>
        <a:prstGeom prst="ellipse">
          <a:avLst/>
        </a:prstGeom>
        <a:solidFill>
          <a:srgbClr val="D7E1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2AE45-A8FA-46A7-BAFD-DEC20CDF73FB}">
      <dsp:nvSpPr>
        <dsp:cNvPr id="0" name=""/>
        <dsp:cNvSpPr/>
      </dsp:nvSpPr>
      <dsp:spPr>
        <a:xfrm>
          <a:off x="6566432" y="2146922"/>
          <a:ext cx="244406" cy="244381"/>
        </a:xfrm>
        <a:prstGeom prst="ellipse">
          <a:avLst/>
        </a:prstGeom>
        <a:solidFill>
          <a:srgbClr val="684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70BE1F-F3D5-4FC4-811B-D0B5C36E1AEF}">
      <dsp:nvSpPr>
        <dsp:cNvPr id="0" name=""/>
        <dsp:cNvSpPr/>
      </dsp:nvSpPr>
      <dsp:spPr>
        <a:xfrm>
          <a:off x="5398503" y="3983308"/>
          <a:ext cx="337070" cy="337582"/>
        </a:xfrm>
        <a:prstGeom prst="ellipse">
          <a:avLst/>
        </a:prstGeom>
        <a:solidFill>
          <a:srgbClr val="684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E8BE8-89BF-405B-A88E-EE44862BBAED}">
      <dsp:nvSpPr>
        <dsp:cNvPr id="0" name=""/>
        <dsp:cNvSpPr/>
      </dsp:nvSpPr>
      <dsp:spPr>
        <a:xfrm>
          <a:off x="3758138" y="606014"/>
          <a:ext cx="244406" cy="244381"/>
        </a:xfrm>
        <a:prstGeom prst="ellipse">
          <a:avLst/>
        </a:prstGeom>
        <a:solidFill>
          <a:srgbClr val="684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E2A790-D2D5-4962-BE2E-4AA28093CBB8}">
      <dsp:nvSpPr>
        <dsp:cNvPr id="0" name=""/>
        <dsp:cNvSpPr/>
      </dsp:nvSpPr>
      <dsp:spPr>
        <a:xfrm>
          <a:off x="3404483" y="2607244"/>
          <a:ext cx="244406" cy="244381"/>
        </a:xfrm>
        <a:prstGeom prst="ellipse">
          <a:avLst/>
        </a:prstGeom>
        <a:solidFill>
          <a:srgbClr val="D7E1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43AC88-97C0-41B5-A86B-262B9380E31C}">
      <dsp:nvSpPr>
        <dsp:cNvPr id="0" name=""/>
        <dsp:cNvSpPr/>
      </dsp:nvSpPr>
      <dsp:spPr>
        <a:xfrm>
          <a:off x="1411193" y="640289"/>
          <a:ext cx="2209780" cy="2158983"/>
        </a:xfrm>
        <a:prstGeom prst="ellipse">
          <a:avLst/>
        </a:prstGeom>
        <a:solidFill>
          <a:srgbClr val="684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Franklin Gothic Book" panose="020B0503020102020204" pitchFamily="34" charset="0"/>
            </a:rPr>
            <a:t>Individuāls atbalsts – ekonomisks</a:t>
          </a:r>
        </a:p>
      </dsp:txBody>
      <dsp:txXfrm>
        <a:off x="1734808" y="956465"/>
        <a:ext cx="1562550" cy="1526631"/>
      </dsp:txXfrm>
    </dsp:sp>
    <dsp:sp modelId="{193F0140-13F1-4F1E-8C79-82EC38A69807}">
      <dsp:nvSpPr>
        <dsp:cNvPr id="0" name=""/>
        <dsp:cNvSpPr/>
      </dsp:nvSpPr>
      <dsp:spPr>
        <a:xfrm>
          <a:off x="5070819" y="596069"/>
          <a:ext cx="337070" cy="337582"/>
        </a:xfrm>
        <a:prstGeom prst="ellipse">
          <a:avLst/>
        </a:prstGeom>
        <a:solidFill>
          <a:srgbClr val="D7E1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3A2291-C570-4668-B857-64755E24D75F}">
      <dsp:nvSpPr>
        <dsp:cNvPr id="0" name=""/>
        <dsp:cNvSpPr/>
      </dsp:nvSpPr>
      <dsp:spPr>
        <a:xfrm>
          <a:off x="2507910" y="3057258"/>
          <a:ext cx="609462" cy="609600"/>
        </a:xfrm>
        <a:prstGeom prst="ellipse">
          <a:avLst/>
        </a:prstGeom>
        <a:solidFill>
          <a:srgbClr val="684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7CD7C-8732-4F7E-A5AD-15A488BA595E}">
      <dsp:nvSpPr>
        <dsp:cNvPr id="0" name=""/>
        <dsp:cNvSpPr/>
      </dsp:nvSpPr>
      <dsp:spPr>
        <a:xfrm>
          <a:off x="6328193" y="476895"/>
          <a:ext cx="1886257" cy="1802953"/>
        </a:xfrm>
        <a:prstGeom prst="ellipse">
          <a:avLst/>
        </a:prstGeom>
        <a:solidFill>
          <a:srgbClr val="AA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Franklin Gothic Book" panose="020B0503020102020204" pitchFamily="34" charset="0"/>
            </a:rPr>
            <a:t>Jaunatnes iniciatīvu projekti</a:t>
          </a:r>
        </a:p>
      </dsp:txBody>
      <dsp:txXfrm>
        <a:off x="6604429" y="740931"/>
        <a:ext cx="1333785" cy="1274881"/>
      </dsp:txXfrm>
    </dsp:sp>
    <dsp:sp modelId="{409C947B-C159-4B9A-A741-1BDF9D690E59}">
      <dsp:nvSpPr>
        <dsp:cNvPr id="0" name=""/>
        <dsp:cNvSpPr/>
      </dsp:nvSpPr>
      <dsp:spPr>
        <a:xfrm>
          <a:off x="6132346" y="1734561"/>
          <a:ext cx="337070" cy="337582"/>
        </a:xfrm>
        <a:prstGeom prst="ellipse">
          <a:avLst/>
        </a:prstGeom>
        <a:solidFill>
          <a:srgbClr val="D7E1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421A5-1878-462F-A5EE-A0A4BB36DBE9}">
      <dsp:nvSpPr>
        <dsp:cNvPr id="0" name=""/>
        <dsp:cNvSpPr/>
      </dsp:nvSpPr>
      <dsp:spPr>
        <a:xfrm>
          <a:off x="2275941" y="3782817"/>
          <a:ext cx="244406" cy="244381"/>
        </a:xfrm>
        <a:prstGeom prst="ellipse">
          <a:avLst/>
        </a:prstGeom>
        <a:solidFill>
          <a:srgbClr val="AA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970EA0-7D05-45AA-A7D5-93578DD2378E}">
      <dsp:nvSpPr>
        <dsp:cNvPr id="0" name=""/>
        <dsp:cNvSpPr/>
      </dsp:nvSpPr>
      <dsp:spPr>
        <a:xfrm>
          <a:off x="5182359" y="3497283"/>
          <a:ext cx="244406" cy="244381"/>
        </a:xfrm>
        <a:prstGeom prst="ellipse">
          <a:avLst/>
        </a:prstGeom>
        <a:solidFill>
          <a:srgbClr val="AA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CCED97-6598-4D37-B618-A1A165E6EC2E}">
      <dsp:nvSpPr>
        <dsp:cNvPr id="0" name=""/>
        <dsp:cNvSpPr/>
      </dsp:nvSpPr>
      <dsp:spPr>
        <a:xfrm>
          <a:off x="6821442" y="2605943"/>
          <a:ext cx="2114401" cy="2048677"/>
        </a:xfrm>
        <a:prstGeom prst="ellipse">
          <a:avLst/>
        </a:prstGeom>
        <a:solidFill>
          <a:srgbClr val="AA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Franklin Gothic Book" panose="020B0503020102020204" pitchFamily="34" charset="0"/>
            </a:rPr>
            <a:t>Metodiskie līdzekļi, vadlīnijas, profesionālā pilnveide, </a:t>
          </a:r>
          <a:r>
            <a:rPr lang="lv-LV" sz="2000" kern="1200" dirty="0" err="1">
              <a:latin typeface="Franklin Gothic Book" panose="020B0503020102020204" pitchFamily="34" charset="0"/>
            </a:rPr>
            <a:t>supervīzijas</a:t>
          </a:r>
          <a:endParaRPr lang="lv-LV" sz="2000" kern="1200" dirty="0">
            <a:latin typeface="Franklin Gothic Book" panose="020B0503020102020204" pitchFamily="34" charset="0"/>
          </a:endParaRPr>
        </a:p>
      </dsp:txBody>
      <dsp:txXfrm>
        <a:off x="7131089" y="2905965"/>
        <a:ext cx="1495107" cy="1448633"/>
      </dsp:txXfrm>
    </dsp:sp>
    <dsp:sp modelId="{4CD06324-7566-4D75-BBEF-14F22BAB8AA3}">
      <dsp:nvSpPr>
        <dsp:cNvPr id="0" name=""/>
        <dsp:cNvSpPr/>
      </dsp:nvSpPr>
      <dsp:spPr>
        <a:xfrm>
          <a:off x="6914697" y="2971101"/>
          <a:ext cx="244406" cy="244381"/>
        </a:xfrm>
        <a:prstGeom prst="ellipse">
          <a:avLst/>
        </a:prstGeom>
        <a:solidFill>
          <a:srgbClr val="684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6137F-018F-4346-880C-D2626AEA623B}">
      <dsp:nvSpPr>
        <dsp:cNvPr id="0" name=""/>
        <dsp:cNvSpPr/>
      </dsp:nvSpPr>
      <dsp:spPr>
        <a:xfrm>
          <a:off x="3218874" y="3564748"/>
          <a:ext cx="2243553" cy="2241096"/>
        </a:xfrm>
        <a:prstGeom prst="ellipse">
          <a:avLst/>
        </a:prstGeom>
        <a:solidFill>
          <a:srgbClr val="D7E1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chemeClr val="tx1">
                  <a:lumMod val="85000"/>
                  <a:lumOff val="15000"/>
                </a:schemeClr>
              </a:solidFill>
              <a:latin typeface="Franklin Gothic Book" panose="020B0503020102020204" pitchFamily="34" charset="0"/>
            </a:rPr>
            <a:t>Interaktīvs </a:t>
          </a:r>
          <a:br>
            <a:rPr lang="lv-LV" sz="1600" kern="1200" dirty="0">
              <a:solidFill>
                <a:schemeClr val="tx1">
                  <a:lumMod val="85000"/>
                  <a:lumOff val="15000"/>
                </a:schemeClr>
              </a:solidFill>
              <a:latin typeface="Franklin Gothic Book" panose="020B0503020102020204" pitchFamily="34" charset="0"/>
            </a:rPr>
          </a:br>
          <a:r>
            <a:rPr lang="lv-LV" sz="1600" kern="1200" dirty="0">
              <a:solidFill>
                <a:schemeClr val="tx1">
                  <a:lumMod val="85000"/>
                  <a:lumOff val="15000"/>
                </a:schemeClr>
              </a:solidFill>
              <a:latin typeface="Franklin Gothic Book" panose="020B0503020102020204" pitchFamily="34" charset="0"/>
            </a:rPr>
            <a:t>PMP risku identificēšanas rīks</a:t>
          </a:r>
        </a:p>
      </dsp:txBody>
      <dsp:txXfrm>
        <a:off x="3547435" y="3892949"/>
        <a:ext cx="1586431" cy="1584694"/>
      </dsp:txXfrm>
    </dsp:sp>
    <dsp:sp modelId="{91AE9662-91CA-4113-A047-371D98756228}">
      <dsp:nvSpPr>
        <dsp:cNvPr id="0" name=""/>
        <dsp:cNvSpPr/>
      </dsp:nvSpPr>
      <dsp:spPr>
        <a:xfrm>
          <a:off x="4825111" y="4027199"/>
          <a:ext cx="244406" cy="244381"/>
        </a:xfrm>
        <a:prstGeom prst="ellipse">
          <a:avLst/>
        </a:prstGeom>
        <a:solidFill>
          <a:srgbClr val="AA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FC071-03CA-489B-ADD8-5831A9076289}">
      <dsp:nvSpPr>
        <dsp:cNvPr id="0" name=""/>
        <dsp:cNvSpPr/>
      </dsp:nvSpPr>
      <dsp:spPr>
        <a:xfrm>
          <a:off x="420804" y="3418126"/>
          <a:ext cx="1725353" cy="1773108"/>
        </a:xfrm>
        <a:prstGeom prst="ellipse">
          <a:avLst/>
        </a:prstGeom>
        <a:solidFill>
          <a:srgbClr val="D7E1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chemeClr val="tx1">
                  <a:lumMod val="85000"/>
                  <a:lumOff val="15000"/>
                </a:schemeClr>
              </a:solidFill>
              <a:latin typeface="Franklin Gothic Book" panose="020B0503020102020204" pitchFamily="34" charset="0"/>
            </a:rPr>
            <a:t>Informatīva kampaņa</a:t>
          </a:r>
        </a:p>
      </dsp:txBody>
      <dsp:txXfrm>
        <a:off x="673476" y="3677792"/>
        <a:ext cx="1220009" cy="1253776"/>
      </dsp:txXfrm>
    </dsp:sp>
    <dsp:sp modelId="{E32EA127-50F3-4A2C-BE5D-09CB66E95257}">
      <dsp:nvSpPr>
        <dsp:cNvPr id="0" name=""/>
        <dsp:cNvSpPr/>
      </dsp:nvSpPr>
      <dsp:spPr>
        <a:xfrm>
          <a:off x="3379815" y="1219246"/>
          <a:ext cx="244406" cy="244381"/>
        </a:xfrm>
        <a:prstGeom prst="ellipse">
          <a:avLst/>
        </a:prstGeom>
        <a:solidFill>
          <a:srgbClr val="684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09444F-D88B-4112-A4C9-681C0143D3F2}">
      <dsp:nvSpPr>
        <dsp:cNvPr id="0" name=""/>
        <dsp:cNvSpPr/>
      </dsp:nvSpPr>
      <dsp:spPr>
        <a:xfrm>
          <a:off x="6225631" y="186448"/>
          <a:ext cx="244406" cy="244381"/>
        </a:xfrm>
        <a:prstGeom prst="ellipse">
          <a:avLst/>
        </a:prstGeom>
        <a:solidFill>
          <a:srgbClr val="684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40A89-D0EC-4FAD-94ED-D355D24E5242}">
      <dsp:nvSpPr>
        <dsp:cNvPr id="0" name=""/>
        <dsp:cNvSpPr/>
      </dsp:nvSpPr>
      <dsp:spPr>
        <a:xfrm>
          <a:off x="704122" y="1931"/>
          <a:ext cx="4165233" cy="2499140"/>
        </a:xfrm>
        <a:prstGeom prst="rect">
          <a:avLst/>
        </a:prstGeom>
        <a:solidFill>
          <a:srgbClr val="AA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lv-LV" sz="3200" b="1" kern="1200" dirty="0"/>
            <a:t>CILVĒKRESURSU ILGTSPĒJA</a:t>
          </a:r>
          <a:endParaRPr lang="lv-LV" sz="3200" kern="1200" dirty="0"/>
        </a:p>
      </dsp:txBody>
      <dsp:txXfrm>
        <a:off x="704122" y="1931"/>
        <a:ext cx="4165233" cy="2499140"/>
      </dsp:txXfrm>
    </dsp:sp>
    <dsp:sp modelId="{F0317110-B120-47A5-8062-A3CAEE21942A}">
      <dsp:nvSpPr>
        <dsp:cNvPr id="0" name=""/>
        <dsp:cNvSpPr/>
      </dsp:nvSpPr>
      <dsp:spPr>
        <a:xfrm>
          <a:off x="5285880" y="1931"/>
          <a:ext cx="4165233" cy="2499140"/>
        </a:xfrm>
        <a:prstGeom prst="rect">
          <a:avLst/>
        </a:prstGeom>
        <a:solidFill>
          <a:srgbClr val="9EA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lv-LV" sz="3200" b="1" kern="1200" dirty="0"/>
            <a:t>MATERIĀLO UN INTELEKTUĀLO RESURSU ILGTSPĒJA</a:t>
          </a:r>
          <a:endParaRPr lang="lv-LV" sz="3200" kern="1200" dirty="0"/>
        </a:p>
      </dsp:txBody>
      <dsp:txXfrm>
        <a:off x="5285880" y="1931"/>
        <a:ext cx="4165233" cy="2499140"/>
      </dsp:txXfrm>
    </dsp:sp>
    <dsp:sp modelId="{537F3173-EB8F-4387-81DA-61801E6BEFAB}">
      <dsp:nvSpPr>
        <dsp:cNvPr id="0" name=""/>
        <dsp:cNvSpPr/>
      </dsp:nvSpPr>
      <dsp:spPr>
        <a:xfrm>
          <a:off x="704122" y="2917595"/>
          <a:ext cx="4165233" cy="2499140"/>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lv-LV" sz="3200" b="1" kern="1200"/>
            <a:t>FINANSĒJUMA ILGTSPĒJA</a:t>
          </a:r>
          <a:endParaRPr lang="lv-LV" sz="3200" kern="1200"/>
        </a:p>
      </dsp:txBody>
      <dsp:txXfrm>
        <a:off x="704122" y="2917595"/>
        <a:ext cx="4165233" cy="2499140"/>
      </dsp:txXfrm>
    </dsp:sp>
    <dsp:sp modelId="{DB5F7952-9E38-4980-8190-C77699746CA5}">
      <dsp:nvSpPr>
        <dsp:cNvPr id="0" name=""/>
        <dsp:cNvSpPr/>
      </dsp:nvSpPr>
      <dsp:spPr>
        <a:xfrm>
          <a:off x="5285880" y="2917595"/>
          <a:ext cx="4165233" cy="2499140"/>
        </a:xfrm>
        <a:prstGeom prst="rect">
          <a:avLst/>
        </a:prstGeom>
        <a:solidFill>
          <a:srgbClr val="6B4B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lv-LV" sz="3200" b="1" kern="1200"/>
            <a:t>SISTĒMISKA PIEEJA</a:t>
          </a:r>
          <a:endParaRPr lang="lv-LV" sz="3200" kern="1200"/>
        </a:p>
      </dsp:txBody>
      <dsp:txXfrm>
        <a:off x="5285880" y="2917595"/>
        <a:ext cx="4165233" cy="2499140"/>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08857-1229-4922-B636-E651D237C109}" type="datetimeFigureOut">
              <a:rPr lang="lv-LV" smtClean="0"/>
              <a:t>20.09.2023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84BFD-F842-434A-8009-7C6F3B373FFF}" type="slidenum">
              <a:rPr lang="lv-LV" smtClean="0"/>
              <a:t>‹#›</a:t>
            </a:fld>
            <a:endParaRPr lang="lv-LV"/>
          </a:p>
        </p:txBody>
      </p:sp>
    </p:spTree>
    <p:extLst>
      <p:ext uri="{BB962C8B-B14F-4D97-AF65-F5344CB8AC3E}">
        <p14:creationId xmlns:p14="http://schemas.microsoft.com/office/powerpoint/2010/main" val="414473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4284BFD-F842-434A-8009-7C6F3B373FFF}" type="slidenum">
              <a:rPr lang="lv-LV" smtClean="0"/>
              <a:t>1</a:t>
            </a:fld>
            <a:endParaRPr lang="lv-LV"/>
          </a:p>
        </p:txBody>
      </p:sp>
    </p:spTree>
    <p:extLst>
      <p:ext uri="{BB962C8B-B14F-4D97-AF65-F5344CB8AC3E}">
        <p14:creationId xmlns:p14="http://schemas.microsoft.com/office/powerpoint/2010/main" val="1477474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cap="none" dirty="0">
                <a:solidFill>
                  <a:srgbClr val="000000"/>
                </a:solidFill>
                <a:effectLst/>
                <a:latin typeface="Arial"/>
                <a:ea typeface="Arial"/>
                <a:cs typeface="Arial"/>
                <a:sym typeface="Arial"/>
              </a:rPr>
              <a:t>1 min</a:t>
            </a:r>
          </a:p>
          <a:p>
            <a:pPr lvl="0"/>
            <a:endParaRPr lang="lv-LV" sz="1100" b="0" i="0" u="none" strike="noStrike" cap="none" dirty="0">
              <a:solidFill>
                <a:srgbClr val="000000"/>
              </a:solidFill>
              <a:effectLst/>
              <a:latin typeface="Arial"/>
              <a:ea typeface="Arial"/>
              <a:cs typeface="Arial"/>
              <a:sym typeface="Arial"/>
            </a:endParaRPr>
          </a:p>
          <a:p>
            <a:pPr lvl="0"/>
            <a:r>
              <a:rPr lang="lv-LV" sz="1100" b="0" i="0" u="none" strike="noStrike" cap="none" dirty="0">
                <a:solidFill>
                  <a:srgbClr val="000000"/>
                </a:solidFill>
                <a:effectLst/>
                <a:latin typeface="Arial"/>
                <a:ea typeface="Arial"/>
                <a:cs typeface="Arial"/>
                <a:sym typeface="Arial"/>
              </a:rPr>
              <a:t>Nozīmīgākie PMP riska veidi ir </a:t>
            </a:r>
            <a:r>
              <a:rPr lang="lv-LV" sz="1100" b="1" i="0" u="none" strike="noStrike" cap="none" dirty="0">
                <a:solidFill>
                  <a:srgbClr val="000000"/>
                </a:solidFill>
                <a:effectLst/>
                <a:latin typeface="Arial"/>
                <a:ea typeface="Arial"/>
                <a:cs typeface="Arial"/>
                <a:sym typeface="Arial"/>
              </a:rPr>
              <a:t>mācību darba un izglītības iestādes riski</a:t>
            </a:r>
            <a:r>
              <a:rPr lang="lv-LV" sz="1100" b="0" i="0" u="none" strike="noStrike" cap="none" dirty="0">
                <a:solidFill>
                  <a:srgbClr val="000000"/>
                </a:solidFill>
                <a:effectLst/>
                <a:latin typeface="Arial"/>
                <a:ea typeface="Arial"/>
                <a:cs typeface="Arial"/>
                <a:sym typeface="Arial"/>
              </a:rPr>
              <a:t>, kam atbilstoši 80% no visiem atbalsta pasākumiem, un </a:t>
            </a:r>
            <a:r>
              <a:rPr lang="lv-LV" sz="1100" b="1" i="0" u="none" strike="noStrike" cap="none" dirty="0">
                <a:solidFill>
                  <a:srgbClr val="000000"/>
                </a:solidFill>
                <a:effectLst/>
                <a:latin typeface="Arial"/>
                <a:ea typeface="Arial"/>
                <a:cs typeface="Arial"/>
                <a:sym typeface="Arial"/>
              </a:rPr>
              <a:t>ekonomiskie riski</a:t>
            </a:r>
            <a:r>
              <a:rPr lang="lv-LV" sz="1100" b="0" i="0" u="none" strike="noStrike" cap="none" dirty="0">
                <a:solidFill>
                  <a:srgbClr val="000000"/>
                </a:solidFill>
                <a:effectLst/>
                <a:latin typeface="Arial"/>
                <a:ea typeface="Arial"/>
                <a:cs typeface="Arial"/>
                <a:sym typeface="Arial"/>
              </a:rPr>
              <a:t>, kam atbilstoši 16% atbalsta pasākumu. Ar ģimeni, veselību un sociālo vidi saistītie riski minēti salīdzinoši mazāk un kopā veido nepilnus 5% īstenoto atbalsta pasākumu.</a:t>
            </a:r>
          </a:p>
          <a:p>
            <a:endParaRPr lang="lv-LV" dirty="0"/>
          </a:p>
        </p:txBody>
      </p:sp>
    </p:spTree>
    <p:extLst>
      <p:ext uri="{BB962C8B-B14F-4D97-AF65-F5344CB8AC3E}">
        <p14:creationId xmlns:p14="http://schemas.microsoft.com/office/powerpoint/2010/main" val="2843513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 min</a:t>
            </a:r>
          </a:p>
          <a:p>
            <a:r>
              <a:rPr lang="lv-LV" dirty="0"/>
              <a:t>Kopā teju 1,7 milj. konsultāciju stundas, bet izdalot uz 5 gadiem un unikālo atbalsta saņēmēju skaitu, sanāk, ka tās ir nepilnas 25 h uz katra atbalsta saņēmēju, uz katru izglītojamo.</a:t>
            </a:r>
          </a:p>
        </p:txBody>
      </p:sp>
      <p:sp>
        <p:nvSpPr>
          <p:cNvPr id="4" name="Slide Number Placeholder 3"/>
          <p:cNvSpPr>
            <a:spLocks noGrp="1"/>
          </p:cNvSpPr>
          <p:nvPr>
            <p:ph type="sldNum" sz="quarter" idx="5"/>
          </p:nvPr>
        </p:nvSpPr>
        <p:spPr/>
        <p:txBody>
          <a:bodyPr/>
          <a:lstStyle/>
          <a:p>
            <a:fld id="{84284BFD-F842-434A-8009-7C6F3B373FFF}" type="slidenum">
              <a:rPr lang="lv-LV" smtClean="0"/>
              <a:t>11</a:t>
            </a:fld>
            <a:endParaRPr lang="lv-LV"/>
          </a:p>
        </p:txBody>
      </p:sp>
    </p:spTree>
    <p:extLst>
      <p:ext uri="{BB962C8B-B14F-4D97-AF65-F5344CB8AC3E}">
        <p14:creationId xmlns:p14="http://schemas.microsoft.com/office/powerpoint/2010/main" val="2023503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lv-LV" dirty="0"/>
              <a:t>1min</a:t>
            </a:r>
          </a:p>
        </p:txBody>
      </p:sp>
    </p:spTree>
    <p:extLst>
      <p:ext uri="{BB962C8B-B14F-4D97-AF65-F5344CB8AC3E}">
        <p14:creationId xmlns:p14="http://schemas.microsoft.com/office/powerpoint/2010/main" val="1740535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lvl="0"/>
            <a:r>
              <a:rPr lang="lv-LV" sz="1800" dirty="0">
                <a:solidFill>
                  <a:srgbClr val="000000"/>
                </a:solidFill>
                <a:effectLst/>
                <a:latin typeface="Times New Roman" panose="02020603050405020304" pitchFamily="18" charset="0"/>
                <a:ea typeface="Times New Roman" panose="02020603050405020304" pitchFamily="18" charset="0"/>
              </a:rPr>
              <a:t>2 min</a:t>
            </a:r>
          </a:p>
          <a:p>
            <a:pPr lvl="0"/>
            <a:endParaRPr lang="lv-LV" sz="1800" dirty="0">
              <a:solidFill>
                <a:srgbClr val="000000"/>
              </a:solidFill>
              <a:effectLst/>
              <a:latin typeface="Times New Roman" panose="02020603050405020304" pitchFamily="18" charset="0"/>
              <a:ea typeface="Times New Roman" panose="02020603050405020304" pitchFamily="18" charset="0"/>
            </a:endParaRPr>
          </a:p>
          <a:p>
            <a:pPr lvl="0"/>
            <a:r>
              <a:rPr lang="lv-LV" sz="1800" dirty="0">
                <a:solidFill>
                  <a:srgbClr val="000000"/>
                </a:solidFill>
                <a:effectLst/>
                <a:latin typeface="Times New Roman" panose="02020603050405020304" pitchFamily="18" charset="0"/>
                <a:ea typeface="Times New Roman" panose="02020603050405020304" pitchFamily="18" charset="0"/>
              </a:rPr>
              <a:t>Viena JIP finansējuma apmērs bija 4 600 eiro, kas 100 % apmērā tika finansēts no Projekta līdzekļiem. Projektā plānotais JIP ieviešanas rādītājs </a:t>
            </a:r>
            <a:r>
              <a:rPr lang="lv-LV" sz="1800" dirty="0">
                <a:effectLst/>
                <a:latin typeface="Times New Roman" panose="02020603050405020304" pitchFamily="18" charset="0"/>
                <a:ea typeface="Calibri" panose="020F0502020204030204" pitchFamily="34" charset="0"/>
              </a:rPr>
              <a:t>ir 560 projekti, savukārt plānotais finansējums apmērs – 2 576 000 eiro.</a:t>
            </a:r>
          </a:p>
          <a:p>
            <a:pPr lvl="0"/>
            <a:endParaRPr lang="lv-LV" sz="1800" b="1" i="0" u="none" strike="noStrike" cap="none" dirty="0">
              <a:solidFill>
                <a:srgbClr val="000000"/>
              </a:solidFill>
              <a:effectLst/>
              <a:latin typeface="Times New Roman" panose="02020603050405020304" pitchFamily="18" charset="0"/>
              <a:ea typeface="Arial"/>
              <a:cs typeface="Arial"/>
              <a:sym typeface="Arial"/>
            </a:endParaRPr>
          </a:p>
          <a:p>
            <a:pPr lvl="0"/>
            <a:endParaRPr lang="lv-LV" sz="1100" b="1" i="0" u="none" strike="noStrike" cap="none" dirty="0">
              <a:solidFill>
                <a:srgbClr val="000000"/>
              </a:solidFill>
              <a:effectLst/>
              <a:latin typeface="Arial"/>
              <a:ea typeface="Arial"/>
              <a:cs typeface="Arial"/>
              <a:sym typeface="Arial"/>
            </a:endParaRPr>
          </a:p>
          <a:p>
            <a:pPr lvl="0"/>
            <a:endParaRPr lang="lv-LV" sz="1100" b="1" i="0" u="none" strike="noStrike" cap="none" dirty="0">
              <a:solidFill>
                <a:srgbClr val="000000"/>
              </a:solidFill>
              <a:effectLst/>
              <a:latin typeface="Arial"/>
              <a:ea typeface="Arial"/>
              <a:cs typeface="Arial"/>
              <a:sym typeface="Arial"/>
            </a:endParaRPr>
          </a:p>
          <a:p>
            <a:pPr lvl="0"/>
            <a:endParaRPr lang="lv-LV" sz="1100" b="1" i="0" u="none" strike="noStrike" cap="none" dirty="0">
              <a:solidFill>
                <a:srgbClr val="000000"/>
              </a:solidFill>
              <a:effectLst/>
              <a:latin typeface="Arial"/>
              <a:ea typeface="Arial"/>
              <a:cs typeface="Arial"/>
              <a:sym typeface="Arial"/>
            </a:endParaRPr>
          </a:p>
          <a:p>
            <a:pPr lvl="0"/>
            <a:r>
              <a:rPr lang="lv-LV" sz="1100" b="1" i="0" u="none" strike="noStrike" cap="none" dirty="0">
                <a:solidFill>
                  <a:srgbClr val="000000"/>
                </a:solidFill>
                <a:effectLst/>
                <a:latin typeface="Arial"/>
                <a:ea typeface="Arial"/>
                <a:cs typeface="Arial"/>
                <a:sym typeface="Arial"/>
              </a:rPr>
              <a:t>Jauniešu iniciatīvu projektu pieteikumu skaits aizvien pieaug</a:t>
            </a:r>
            <a:r>
              <a:rPr lang="lv-LV" sz="1100" b="0" i="0" u="none" strike="noStrike" cap="none" dirty="0">
                <a:solidFill>
                  <a:srgbClr val="000000"/>
                </a:solidFill>
                <a:effectLst/>
                <a:latin typeface="Arial"/>
                <a:ea typeface="Arial"/>
                <a:cs typeface="Arial"/>
                <a:sym typeface="Arial"/>
              </a:rPr>
              <a:t>, palielinoties arī iesaistīto pašvaldību skaitam un reģionālajam pārklājumam. </a:t>
            </a:r>
          </a:p>
          <a:p>
            <a:pPr lvl="0"/>
            <a:r>
              <a:rPr lang="lv-LV" sz="1100" b="0" i="0" u="none" strike="noStrike" cap="none" dirty="0">
                <a:solidFill>
                  <a:srgbClr val="000000"/>
                </a:solidFill>
                <a:effectLst/>
                <a:latin typeface="Arial"/>
                <a:ea typeface="Arial"/>
                <a:cs typeface="Arial"/>
                <a:sym typeface="Arial"/>
              </a:rPr>
              <a:t>Apstiprinātajos projektos </a:t>
            </a:r>
            <a:r>
              <a:rPr lang="lv-LV" sz="1100" b="1" i="0" u="none" strike="noStrike" cap="none" dirty="0">
                <a:solidFill>
                  <a:srgbClr val="000000"/>
                </a:solidFill>
                <a:effectLst/>
                <a:latin typeface="Arial"/>
                <a:ea typeface="Arial"/>
                <a:cs typeface="Arial"/>
                <a:sym typeface="Arial"/>
              </a:rPr>
              <a:t>vidēji 24% dalībnieku ir PMP riska grupas jaunieši</a:t>
            </a:r>
            <a:r>
              <a:rPr lang="lv-LV" sz="1100" b="0" i="0" u="none" strike="noStrike" cap="none" dirty="0">
                <a:solidFill>
                  <a:srgbClr val="000000"/>
                </a:solidFill>
                <a:effectLst/>
                <a:latin typeface="Arial"/>
                <a:ea typeface="Arial"/>
                <a:cs typeface="Arial"/>
                <a:sym typeface="Arial"/>
              </a:rPr>
              <a:t>; nevienā no realizētajiem projektiem PMP riska grupas jauniešu īpatsvars nav bijis zemāks par 15%.</a:t>
            </a:r>
          </a:p>
          <a:p>
            <a:pPr lvl="0"/>
            <a:r>
              <a:rPr lang="lv-LV" sz="1100" b="0" i="0" u="none" strike="noStrike" cap="none" dirty="0">
                <a:solidFill>
                  <a:srgbClr val="000000"/>
                </a:solidFill>
                <a:effectLst/>
                <a:latin typeface="Arial"/>
                <a:ea typeface="Arial"/>
                <a:cs typeface="Arial"/>
                <a:sym typeface="Arial"/>
              </a:rPr>
              <a:t>Visus projektus īstenojušas </a:t>
            </a:r>
            <a:r>
              <a:rPr lang="lv-LV" sz="1100" b="1" i="0" u="none" strike="noStrike" cap="none" dirty="0">
                <a:solidFill>
                  <a:srgbClr val="000000"/>
                </a:solidFill>
                <a:effectLst/>
                <a:latin typeface="Arial"/>
                <a:ea typeface="Arial"/>
                <a:cs typeface="Arial"/>
                <a:sym typeface="Arial"/>
              </a:rPr>
              <a:t>biedrības</a:t>
            </a:r>
            <a:r>
              <a:rPr lang="lv-LV" sz="1100" b="0" i="0" u="none" strike="noStrike" cap="none" dirty="0">
                <a:solidFill>
                  <a:srgbClr val="000000"/>
                </a:solidFill>
                <a:effectLst/>
                <a:latin typeface="Arial"/>
                <a:ea typeface="Arial"/>
                <a:cs typeface="Arial"/>
                <a:sym typeface="Arial"/>
              </a:rPr>
              <a:t>, kuru darbības mērķis ir veicināt vietējās kopienas, t. sk. jauniešu, līdzdalību un uz attīstību vērstu brīvā laika pavadīšanu, bet biežāk izvēlētie </a:t>
            </a:r>
            <a:r>
              <a:rPr lang="lv-LV" sz="1100" b="1" i="0" u="none" strike="noStrike" cap="none" dirty="0">
                <a:solidFill>
                  <a:srgbClr val="000000"/>
                </a:solidFill>
                <a:effectLst/>
                <a:latin typeface="Arial"/>
                <a:ea typeface="Arial"/>
                <a:cs typeface="Arial"/>
                <a:sym typeface="Arial"/>
              </a:rPr>
              <a:t>sadarbības partneri – izglītības iestādes</a:t>
            </a:r>
            <a:r>
              <a:rPr lang="lv-LV" sz="1100" b="0" i="0" u="none" strike="noStrike" cap="none" dirty="0">
                <a:solidFill>
                  <a:srgbClr val="000000"/>
                </a:solidFill>
                <a:effectLst/>
                <a:latin typeface="Arial"/>
                <a:ea typeface="Arial"/>
                <a:cs typeface="Arial"/>
                <a:sym typeface="Arial"/>
              </a:rPr>
              <a:t>.</a:t>
            </a:r>
          </a:p>
          <a:p>
            <a:pPr lvl="0"/>
            <a:r>
              <a:rPr lang="lv-LV" sz="1100" b="0" i="0" u="none" strike="noStrike" cap="none" dirty="0">
                <a:solidFill>
                  <a:srgbClr val="000000"/>
                </a:solidFill>
                <a:effectLst/>
                <a:latin typeface="Arial"/>
                <a:ea typeface="Arial"/>
                <a:cs typeface="Arial"/>
                <a:sym typeface="Arial"/>
              </a:rPr>
              <a:t>Visos īstenotajos jauniešu iniciatīvas projektos izmantotas </a:t>
            </a:r>
            <a:r>
              <a:rPr lang="lv-LV" sz="1100" b="1" i="0" u="none" strike="noStrike" cap="none" dirty="0">
                <a:solidFill>
                  <a:srgbClr val="000000"/>
                </a:solidFill>
                <a:effectLst/>
                <a:latin typeface="Arial"/>
                <a:ea typeface="Arial"/>
                <a:cs typeface="Arial"/>
                <a:sym typeface="Arial"/>
              </a:rPr>
              <a:t>neformālās izglītības aktivitātes</a:t>
            </a:r>
            <a:r>
              <a:rPr lang="lv-LV" sz="1100" b="0" i="0" u="none" strike="noStrike" cap="none" dirty="0">
                <a:solidFill>
                  <a:srgbClr val="000000"/>
                </a:solidFill>
                <a:effectLst/>
                <a:latin typeface="Arial"/>
                <a:ea typeface="Arial"/>
                <a:cs typeface="Arial"/>
                <a:sym typeface="Arial"/>
              </a:rPr>
              <a:t>.</a:t>
            </a:r>
          </a:p>
          <a:p>
            <a:pPr lvl="0"/>
            <a:r>
              <a:rPr lang="lv-LV" sz="1100" b="0" i="0" u="none" strike="noStrike" cap="none" dirty="0">
                <a:solidFill>
                  <a:srgbClr val="000000"/>
                </a:solidFill>
                <a:effectLst/>
                <a:latin typeface="Arial"/>
                <a:ea typeface="Arial"/>
                <a:cs typeface="Arial"/>
                <a:sym typeface="Arial"/>
              </a:rPr>
              <a:t>Lai arī projekta “Pumpurs” nosacījumi paredz, ka </a:t>
            </a:r>
            <a:r>
              <a:rPr lang="lv-LV" sz="1100" b="1" i="0" u="none" strike="noStrike" cap="none" dirty="0">
                <a:solidFill>
                  <a:srgbClr val="000000"/>
                </a:solidFill>
                <a:effectLst/>
                <a:latin typeface="Arial"/>
                <a:ea typeface="Arial"/>
                <a:cs typeface="Arial"/>
                <a:sym typeface="Arial"/>
              </a:rPr>
              <a:t>jauniešu iniciatīvu projektu īstenošanā uzsvaram ir jābūt uz jauniešu, īpaši mērķa grupas, iesaisti projekta realizācijā un vadībā</a:t>
            </a:r>
            <a:r>
              <a:rPr lang="lv-LV" sz="1100" b="0" i="0" u="none" strike="noStrike" cap="none" dirty="0">
                <a:solidFill>
                  <a:srgbClr val="000000"/>
                </a:solidFill>
                <a:effectLst/>
                <a:latin typeface="Arial"/>
                <a:ea typeface="Arial"/>
                <a:cs typeface="Arial"/>
                <a:sym typeface="Arial"/>
              </a:rPr>
              <a:t>, šis nosacījums ir realizējies trīs no septiņiem noslēgtajiem projektiem.</a:t>
            </a:r>
          </a:p>
          <a:p>
            <a:pPr lvl="0"/>
            <a:r>
              <a:rPr lang="lv-LV" sz="1100" b="0" i="0" u="none" strike="noStrike" cap="none" dirty="0">
                <a:solidFill>
                  <a:srgbClr val="000000"/>
                </a:solidFill>
                <a:effectLst/>
                <a:latin typeface="Arial"/>
                <a:ea typeface="Arial"/>
                <a:cs typeface="Arial"/>
                <a:sym typeface="Arial"/>
              </a:rPr>
              <a:t>Noslēgto jaunatnes iniciatīvu projektu atskaitēs </a:t>
            </a:r>
            <a:r>
              <a:rPr lang="lv-LV" sz="1100" b="1" i="0" u="none" strike="noStrike" cap="none" dirty="0">
                <a:solidFill>
                  <a:srgbClr val="000000"/>
                </a:solidFill>
                <a:effectLst/>
                <a:latin typeface="Arial"/>
                <a:ea typeface="Arial"/>
                <a:cs typeface="Arial"/>
                <a:sym typeface="Arial"/>
              </a:rPr>
              <a:t>nav vērtēta īstenoto pasākumu ietekme uz Projekta ilgtspējas veicināšanu</a:t>
            </a:r>
            <a:r>
              <a:rPr lang="lv-LV" sz="1100" b="0" i="0" u="none" strike="noStrike" cap="none" dirty="0">
                <a:solidFill>
                  <a:srgbClr val="000000"/>
                </a:solidFill>
                <a:effectLst/>
                <a:latin typeface="Arial"/>
                <a:ea typeface="Arial"/>
                <a:cs typeface="Arial"/>
                <a:sym typeface="Arial"/>
              </a:rPr>
              <a:t>.</a:t>
            </a:r>
          </a:p>
        </p:txBody>
      </p:sp>
    </p:spTree>
    <p:extLst>
      <p:ext uri="{BB962C8B-B14F-4D97-AF65-F5344CB8AC3E}">
        <p14:creationId xmlns:p14="http://schemas.microsoft.com/office/powerpoint/2010/main" val="2591205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2min</a:t>
            </a:r>
          </a:p>
          <a:p>
            <a:endParaRPr lang="lv-LV" dirty="0"/>
          </a:p>
          <a:p>
            <a:r>
              <a:rPr lang="lv-LV" dirty="0"/>
              <a:t>Ilgtspējas komponentes:</a:t>
            </a:r>
          </a:p>
          <a:p>
            <a:pPr marL="171450" indent="-171450">
              <a:buFont typeface="Arial" panose="020B0604020202020204" pitchFamily="34" charset="0"/>
              <a:buChar char="•"/>
            </a:pPr>
            <a:r>
              <a:rPr lang="lv-LV" dirty="0"/>
              <a:t>Darbnīcas</a:t>
            </a:r>
          </a:p>
          <a:p>
            <a:pPr marL="171450" indent="-171450">
              <a:buFont typeface="Arial" panose="020B0604020202020204" pitchFamily="34" charset="0"/>
              <a:buChar char="•"/>
            </a:pPr>
            <a:r>
              <a:rPr lang="lv-LV" dirty="0"/>
              <a:t>Profesionālās pilnveides aktivitātes</a:t>
            </a:r>
          </a:p>
          <a:p>
            <a:pPr marL="171450" indent="-171450">
              <a:buFont typeface="Arial" panose="020B0604020202020204" pitchFamily="34" charset="0"/>
              <a:buChar char="•"/>
            </a:pPr>
            <a:r>
              <a:rPr lang="lv-LV" dirty="0"/>
              <a:t>DOS sistēma</a:t>
            </a:r>
          </a:p>
          <a:p>
            <a:pPr marL="171450" indent="-171450">
              <a:buFont typeface="Arial" panose="020B0604020202020204" pitchFamily="34" charset="0"/>
              <a:buChar char="•"/>
            </a:pPr>
            <a:r>
              <a:rPr lang="lv-LV" dirty="0"/>
              <a:t>Informatīvā kampaņa</a:t>
            </a:r>
          </a:p>
          <a:p>
            <a:pPr marL="171450" indent="-171450">
              <a:buFont typeface="Arial" panose="020B0604020202020204" pitchFamily="34" charset="0"/>
              <a:buChar char="•"/>
            </a:pPr>
            <a:r>
              <a:rPr lang="lv-LV" dirty="0"/>
              <a:t>Metodisko atbalsta līdzekļu izstrāde</a:t>
            </a:r>
          </a:p>
          <a:p>
            <a:pPr marL="171450" indent="-171450">
              <a:buFont typeface="Arial" panose="020B0604020202020204" pitchFamily="34" charset="0"/>
              <a:buChar char="•"/>
            </a:pPr>
            <a:r>
              <a:rPr lang="lv-LV" dirty="0" err="1"/>
              <a:t>Supervīzijas</a:t>
            </a:r>
            <a:endParaRPr lang="lv-LV" dirty="0"/>
          </a:p>
          <a:p>
            <a:pPr marL="171450" indent="-171450">
              <a:buFont typeface="Arial" panose="020B0604020202020204" pitchFamily="34" charset="0"/>
              <a:buChar char="•"/>
            </a:pPr>
            <a:r>
              <a:rPr lang="lv-LV" dirty="0"/>
              <a:t>Konferences</a:t>
            </a:r>
          </a:p>
          <a:p>
            <a:pPr marL="171450" indent="-171450">
              <a:buFont typeface="Arial" panose="020B0604020202020204" pitchFamily="34" charset="0"/>
              <a:buChar char="•"/>
            </a:pPr>
            <a:r>
              <a:rPr lang="lv-LV" dirty="0"/>
              <a:t>U.c.</a:t>
            </a:r>
          </a:p>
        </p:txBody>
      </p:sp>
      <p:sp>
        <p:nvSpPr>
          <p:cNvPr id="4" name="Slide Number Placeholder 3"/>
          <p:cNvSpPr>
            <a:spLocks noGrp="1"/>
          </p:cNvSpPr>
          <p:nvPr>
            <p:ph type="sldNum" sz="quarter" idx="5"/>
          </p:nvPr>
        </p:nvSpPr>
        <p:spPr/>
        <p:txBody>
          <a:bodyPr/>
          <a:lstStyle/>
          <a:p>
            <a:fld id="{84284BFD-F842-434A-8009-7C6F3B373FFF}" type="slidenum">
              <a:rPr lang="lv-LV" smtClean="0"/>
              <a:t>14</a:t>
            </a:fld>
            <a:endParaRPr lang="lv-LV"/>
          </a:p>
        </p:txBody>
      </p:sp>
    </p:spTree>
    <p:extLst>
      <p:ext uri="{BB962C8B-B14F-4D97-AF65-F5344CB8AC3E}">
        <p14:creationId xmlns:p14="http://schemas.microsoft.com/office/powerpoint/2010/main" val="1537511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002499db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002499db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269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 min</a:t>
            </a:r>
          </a:p>
        </p:txBody>
      </p:sp>
      <p:sp>
        <p:nvSpPr>
          <p:cNvPr id="4" name="Slide Number Placeholder 3"/>
          <p:cNvSpPr>
            <a:spLocks noGrp="1"/>
          </p:cNvSpPr>
          <p:nvPr>
            <p:ph type="sldNum" sz="quarter" idx="5"/>
          </p:nvPr>
        </p:nvSpPr>
        <p:spPr/>
        <p:txBody>
          <a:bodyPr/>
          <a:lstStyle/>
          <a:p>
            <a:fld id="{84284BFD-F842-434A-8009-7C6F3B373FFF}" type="slidenum">
              <a:rPr lang="lv-LV" smtClean="0"/>
              <a:t>16</a:t>
            </a:fld>
            <a:endParaRPr lang="lv-LV"/>
          </a:p>
        </p:txBody>
      </p:sp>
    </p:spTree>
    <p:extLst>
      <p:ext uri="{BB962C8B-B14F-4D97-AF65-F5344CB8AC3E}">
        <p14:creationId xmlns:p14="http://schemas.microsoft.com/office/powerpoint/2010/main" val="1702193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lvl="0"/>
            <a:r>
              <a:rPr lang="lv-LV" sz="1100" b="0" i="0" u="none" strike="noStrike" cap="none" dirty="0">
                <a:solidFill>
                  <a:srgbClr val="000000"/>
                </a:solidFill>
                <a:effectLst/>
                <a:latin typeface="Arial"/>
                <a:ea typeface="Arial"/>
                <a:cs typeface="Arial"/>
                <a:sym typeface="Arial"/>
              </a:rPr>
              <a:t>2 min</a:t>
            </a:r>
          </a:p>
          <a:p>
            <a:pPr lvl="0"/>
            <a:endParaRPr lang="lv-LV" sz="1100" b="0" i="0" u="none" strike="noStrike" cap="none" dirty="0">
              <a:solidFill>
                <a:srgbClr val="000000"/>
              </a:solidFill>
              <a:effectLst/>
              <a:latin typeface="Arial"/>
              <a:ea typeface="Arial"/>
              <a:cs typeface="Arial"/>
              <a:sym typeface="Arial"/>
            </a:endParaRPr>
          </a:p>
          <a:p>
            <a:pPr marL="171450" lvl="0" indent="-171450">
              <a:buFont typeface="Arial" panose="020B0604020202020204" pitchFamily="34" charset="0"/>
              <a:buChar char="•"/>
            </a:pPr>
            <a:r>
              <a:rPr lang="lv-LV" sz="1100" b="0" i="0" u="none" strike="noStrike" cap="none" dirty="0">
                <a:solidFill>
                  <a:srgbClr val="000000"/>
                </a:solidFill>
                <a:effectLst/>
                <a:latin typeface="Arial"/>
                <a:ea typeface="Arial"/>
                <a:cs typeface="Arial"/>
                <a:sym typeface="Arial"/>
              </a:rPr>
              <a:t>Sistemātiska atbalsta ieviešana</a:t>
            </a:r>
          </a:p>
          <a:p>
            <a:pPr marL="171450" lvl="0" indent="-171450">
              <a:buFont typeface="Arial" panose="020B0604020202020204" pitchFamily="34" charset="0"/>
              <a:buChar char="•"/>
            </a:pPr>
            <a:r>
              <a:rPr lang="lv-LV" sz="1100" b="0" i="0" u="none" strike="noStrike" cap="none" dirty="0">
                <a:solidFill>
                  <a:srgbClr val="000000"/>
                </a:solidFill>
                <a:effectLst/>
                <a:latin typeface="Arial"/>
                <a:ea typeface="Arial"/>
                <a:cs typeface="Arial"/>
                <a:sym typeface="Arial"/>
              </a:rPr>
              <a:t>Jaunu zināšanu un kompetenču radīšana</a:t>
            </a:r>
          </a:p>
          <a:p>
            <a:pPr marL="171450" lvl="0" indent="-171450">
              <a:buFont typeface="Arial" panose="020B0604020202020204" pitchFamily="34" charset="0"/>
              <a:buChar char="•"/>
            </a:pPr>
            <a:r>
              <a:rPr lang="lv-LV" sz="1100" b="0" i="0" u="none" strike="noStrike" cap="none" dirty="0">
                <a:solidFill>
                  <a:srgbClr val="000000"/>
                </a:solidFill>
                <a:effectLst/>
                <a:latin typeface="Arial"/>
                <a:ea typeface="Arial"/>
                <a:cs typeface="Arial"/>
                <a:sym typeface="Arial"/>
              </a:rPr>
              <a:t>Ir veicināta sadarbība</a:t>
            </a:r>
          </a:p>
          <a:p>
            <a:pPr marL="171450" lvl="0" indent="-171450">
              <a:buFont typeface="Arial" panose="020B0604020202020204" pitchFamily="34" charset="0"/>
              <a:buChar char="•"/>
            </a:pPr>
            <a:r>
              <a:rPr lang="lv-LV" sz="1100" b="0" i="0" u="none" strike="noStrike" cap="none" dirty="0">
                <a:solidFill>
                  <a:srgbClr val="000000"/>
                </a:solidFill>
                <a:effectLst/>
                <a:latin typeface="Arial"/>
                <a:ea typeface="Arial"/>
                <a:cs typeface="Arial"/>
                <a:sym typeface="Arial"/>
              </a:rPr>
              <a:t>Izpratne sabiedrībā</a:t>
            </a:r>
          </a:p>
          <a:p>
            <a:pPr marL="171450" lvl="0" indent="-171450">
              <a:buFont typeface="Arial" panose="020B0604020202020204" pitchFamily="34" charset="0"/>
              <a:buChar char="•"/>
            </a:pPr>
            <a:r>
              <a:rPr lang="lv-LV" sz="1100" b="0" i="0" u="none" strike="noStrike" cap="none" dirty="0">
                <a:solidFill>
                  <a:srgbClr val="000000"/>
                </a:solidFill>
                <a:effectLst/>
                <a:latin typeface="Arial"/>
                <a:ea typeface="Arial"/>
                <a:cs typeface="Arial"/>
                <a:sym typeface="Arial"/>
              </a:rPr>
              <a:t>Ir radīti mehānismi savlaicīgu PMP risku identificēšanai</a:t>
            </a:r>
          </a:p>
          <a:p>
            <a:pPr lvl="0"/>
            <a:endParaRPr lang="lv-LV" sz="1100" b="0" i="0" u="none" strike="noStrike" cap="none" dirty="0">
              <a:solidFill>
                <a:srgbClr val="000000"/>
              </a:solidFill>
              <a:effectLst/>
              <a:latin typeface="Arial"/>
              <a:ea typeface="Arial"/>
              <a:cs typeface="Arial"/>
              <a:sym typeface="Arial"/>
            </a:endParaRPr>
          </a:p>
          <a:p>
            <a:pPr lvl="0"/>
            <a:r>
              <a:rPr lang="lv-LV" sz="1100" b="0" i="0" u="none" strike="noStrike" cap="none" dirty="0">
                <a:solidFill>
                  <a:srgbClr val="000000"/>
                </a:solidFill>
                <a:effectLst/>
                <a:latin typeface="Arial"/>
                <a:ea typeface="Arial"/>
                <a:cs typeface="Arial"/>
                <a:sym typeface="Arial"/>
              </a:rPr>
              <a:t>Kopumā sadarbība starp Projektā iesaistītajām pusēm tiek vērtēta pozitīvi, tomēr salīdzinoši </a:t>
            </a:r>
            <a:r>
              <a:rPr lang="lv-LV" sz="1100" b="1" i="0" u="none" strike="noStrike" cap="none" dirty="0">
                <a:solidFill>
                  <a:srgbClr val="000000"/>
                </a:solidFill>
                <a:effectLst/>
                <a:latin typeface="Arial"/>
                <a:ea typeface="Arial"/>
                <a:cs typeface="Arial"/>
                <a:sym typeface="Arial"/>
              </a:rPr>
              <a:t>augstāku apmierinātību izglītības iestādes pauž par sadarbību ar pašvaldību koordinatoriem un projekta “Pumpurs” reģionālajiem koordinatoriem</a:t>
            </a:r>
            <a:r>
              <a:rPr lang="lv-LV" sz="1100" b="0" i="0" u="none" strike="noStrike" cap="none" dirty="0">
                <a:solidFill>
                  <a:srgbClr val="000000"/>
                </a:solidFill>
                <a:effectLst/>
                <a:latin typeface="Arial"/>
                <a:ea typeface="Arial"/>
                <a:cs typeface="Arial"/>
                <a:sym typeface="Arial"/>
              </a:rPr>
              <a:t>, nekā citām iesaistītajām pusēm.</a:t>
            </a:r>
          </a:p>
          <a:p>
            <a:pPr lvl="0"/>
            <a:r>
              <a:rPr lang="lv-LV" sz="1100" b="0" i="0" u="none" strike="noStrike" cap="none" dirty="0">
                <a:solidFill>
                  <a:srgbClr val="000000"/>
                </a:solidFill>
                <a:effectLst/>
                <a:latin typeface="Arial"/>
                <a:ea typeface="Arial"/>
                <a:cs typeface="Arial"/>
                <a:sym typeface="Arial"/>
              </a:rPr>
              <a:t>Kā </a:t>
            </a:r>
            <a:r>
              <a:rPr lang="lv-LV" sz="1100" b="1" i="0" u="none" strike="noStrike" cap="none" dirty="0">
                <a:solidFill>
                  <a:srgbClr val="000000"/>
                </a:solidFill>
                <a:effectLst/>
                <a:latin typeface="Arial"/>
                <a:ea typeface="Arial"/>
                <a:cs typeface="Arial"/>
                <a:sym typeface="Arial"/>
              </a:rPr>
              <a:t>kritisku un uzlabojumu sadarbības aspektu izglītības iestādes izceļ komunikāciju ar izglītojamo vecākiem</a:t>
            </a:r>
            <a:r>
              <a:rPr lang="lv-LV" sz="1100" b="0" i="0" u="none" strike="noStrike" cap="none" dirty="0">
                <a:solidFill>
                  <a:srgbClr val="000000"/>
                </a:solidFill>
                <a:effectLst/>
                <a:latin typeface="Arial"/>
                <a:ea typeface="Arial"/>
                <a:cs typeface="Arial"/>
                <a:sym typeface="Arial"/>
              </a:rPr>
              <a:t>, kas nereti atbildību par bērnu panākumiem pilnībā vēlas novelt uz izglītības iestādes pleciem.</a:t>
            </a:r>
          </a:p>
          <a:p>
            <a:pPr lvl="0"/>
            <a:r>
              <a:rPr lang="lv-LV" sz="1100" b="0" i="0" u="none" strike="noStrike" cap="none" dirty="0">
                <a:solidFill>
                  <a:srgbClr val="000000"/>
                </a:solidFill>
                <a:effectLst/>
                <a:latin typeface="Arial"/>
                <a:ea typeface="Arial"/>
                <a:cs typeface="Arial"/>
                <a:sym typeface="Arial"/>
              </a:rPr>
              <a:t>Kā potenciāli vērtīgākos Projekta ieguvumus izglītības iestādes nosauc Projekta ietvaros aprobēto pozitīvo praksi, metodiskos materiālus, riska izvērtējuma veidlapas un preventīvo un intervences pasākumu vidēja termiņa plānu PMP riska mazināšanai.</a:t>
            </a:r>
          </a:p>
          <a:p>
            <a:pPr lvl="0"/>
            <a:r>
              <a:rPr lang="lv-LV" sz="1100" b="0" i="0" u="none" strike="noStrike" cap="none" dirty="0">
                <a:solidFill>
                  <a:srgbClr val="000000"/>
                </a:solidFill>
                <a:effectLst/>
                <a:latin typeface="Arial"/>
                <a:ea typeface="Arial"/>
                <a:cs typeface="Arial"/>
                <a:sym typeface="Arial"/>
              </a:rPr>
              <a:t>Kā potenciāli attīstāmos virzienus Projekta ilgtspējas sasniegšanai izglītības iestādes norāda sabiedrības izpratnes un informētības veicināšanu, kā arī pašvaldību institūciju iesaistes veicināšanu PMP mērķu sasniegšanā.</a:t>
            </a:r>
          </a:p>
        </p:txBody>
      </p:sp>
    </p:spTree>
    <p:extLst>
      <p:ext uri="{BB962C8B-B14F-4D97-AF65-F5344CB8AC3E}">
        <p14:creationId xmlns:p14="http://schemas.microsoft.com/office/powerpoint/2010/main" val="3737164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dirty="0"/>
              <a:t>5 min</a:t>
            </a:r>
          </a:p>
          <a:p>
            <a:pPr marL="0" indent="0">
              <a:buNone/>
            </a:pPr>
            <a:endParaRPr lang="lv-LV" dirty="0"/>
          </a:p>
          <a:p>
            <a:pPr marL="228600" indent="-228600">
              <a:buAutoNum type="arabicParenR"/>
            </a:pPr>
            <a:r>
              <a:rPr lang="lv-LV" dirty="0"/>
              <a:t>8.klases puisis, kuru visi iesaistītie centās atbalstīt, cik vien spēja. Ziemu izvilkām. Tomēr pavasarī viņš devās uz Rīgu, tur atrada darbu un skolā nav atgriezies. Vienīgais, kas viņu aizrauj un patiesi interesē ir karatē treniņi. Viņš negrib, ka mamma stāstītu trenerim par to, ka viņš neiet uz skolu. </a:t>
            </a:r>
            <a:r>
              <a:rPr lang="lv-LV" dirty="0">
                <a:sym typeface="Wingdings" panose="05000000000000000000" pitchFamily="2" charset="2"/>
              </a:rPr>
              <a:t> Šis stāsts liek aizdomāties par plašāku risinājumu meklējumiem. Par to, vai un kā </a:t>
            </a:r>
            <a:r>
              <a:rPr lang="lv-LV" b="1" u="sng" dirty="0">
                <a:sym typeface="Wingdings" panose="05000000000000000000" pitchFamily="2" charset="2"/>
              </a:rPr>
              <a:t>sporta treneri, kas nereti ir tās patiesās dzīves autoritātes bērniem un jauniešiem, nostrādā kā vairogs un ir iesaistāms procesā kā būtisks sadarbības partneris</a:t>
            </a:r>
            <a:r>
              <a:rPr lang="lv-LV" dirty="0">
                <a:sym typeface="Wingdings" panose="05000000000000000000" pitchFamily="2" charset="2"/>
              </a:rPr>
              <a:t>.</a:t>
            </a:r>
          </a:p>
          <a:p>
            <a:pPr marL="228600" indent="-228600">
              <a:buAutoNum type="arabicParenR"/>
            </a:pPr>
            <a:r>
              <a:rPr lang="lv-LV" dirty="0">
                <a:sym typeface="Wingdings" panose="05000000000000000000" pitchFamily="2" charset="2"/>
              </a:rPr>
              <a:t>6.-7.klases puisis, kuru stipri vien atbalsta tieši vectēvs. Tieši vectēvs ir ņēmis savās rokās visu iniciatīvu un aktīvi rīkojas. Ir piedalījies IAP sastādīšanā, apstiprināšanā un stingri seko līdzi tā izpildei. Runā ar visiem skolotājiem, ir lūdzis nekavējoties viņu informēt, ja zēns nav ieradies uz kādu no konsultācijām, vai nav izpildījis mājas darbus. Uzlabojumi ir. Bet </a:t>
            </a:r>
            <a:r>
              <a:rPr lang="lv-LV" b="1" u="sng" dirty="0">
                <a:sym typeface="Wingdings" panose="05000000000000000000" pitchFamily="2" charset="2"/>
              </a:rPr>
              <a:t>vecāku jeb ģimenes loma </a:t>
            </a:r>
            <a:r>
              <a:rPr lang="lv-LV" dirty="0">
                <a:sym typeface="Wingdings" panose="05000000000000000000" pitchFamily="2" charset="2"/>
              </a:rPr>
              <a:t>te ir izšķiroša. Kāda pieaugušā, kurš iestājas par bērna nākotni un </a:t>
            </a:r>
            <a:r>
              <a:rPr lang="lv-LV" b="1" u="sng" dirty="0">
                <a:sym typeface="Wingdings" panose="05000000000000000000" pitchFamily="2" charset="2"/>
              </a:rPr>
              <a:t>meklē kopsaucējus un veido sadarbību ar skolotājiem</a:t>
            </a:r>
            <a:r>
              <a:rPr lang="lv-LV" dirty="0">
                <a:sym typeface="Wingdings" panose="05000000000000000000" pitchFamily="2" charset="2"/>
              </a:rPr>
              <a:t>, lai visi strādātu vienam kopīgam mērķim.</a:t>
            </a:r>
          </a:p>
          <a:p>
            <a:pPr marL="228600" indent="-228600">
              <a:buAutoNum type="arabicParenR"/>
            </a:pPr>
            <a:r>
              <a:rPr lang="lv-LV" dirty="0">
                <a:sym typeface="Wingdings" panose="05000000000000000000" pitchFamily="2" charset="2"/>
              </a:rPr>
              <a:t>Vēl kāds stāsts par ģimeni no Lietuvas, kura pārcēlusies uz dzīvi Latvijā. Pumpurs konsultatīvais atbalsts bija ļoti nepieciešams </a:t>
            </a:r>
            <a:r>
              <a:rPr lang="lv-LV" b="1" u="sng" dirty="0">
                <a:sym typeface="Wingdings" panose="05000000000000000000" pitchFamily="2" charset="2"/>
              </a:rPr>
              <a:t>valodas barjeru mazināšanai </a:t>
            </a:r>
            <a:r>
              <a:rPr lang="lv-LV" dirty="0">
                <a:sym typeface="Wingdings" panose="05000000000000000000" pitchFamily="2" charset="2"/>
              </a:rPr>
              <a:t>un tieši, lai meitene var apgūt matemātiku. Kā mamma saka: «Lietuvā mums bija lietuviešu matemātika. Tagad mums jāiemācās mācīties latviešu matemātiku.»</a:t>
            </a:r>
          </a:p>
          <a:p>
            <a:pPr marL="228600" indent="-228600">
              <a:buAutoNum type="arabicParenR"/>
            </a:pPr>
            <a:r>
              <a:rPr lang="lv-LV" dirty="0">
                <a:sym typeface="Wingdings" panose="05000000000000000000" pitchFamily="2" charset="2"/>
              </a:rPr>
              <a:t>Un bieži mēs dzirdam it kā novienkāršotus stāstus jeb iemeslus «</a:t>
            </a:r>
            <a:r>
              <a:rPr lang="lv-LV" b="1" u="sng" dirty="0">
                <a:sym typeface="Wingdings" panose="05000000000000000000" pitchFamily="2" charset="2"/>
              </a:rPr>
              <a:t>labot atzīmi 6 uz 7 vai 8</a:t>
            </a:r>
            <a:r>
              <a:rPr lang="lv-LV" dirty="0">
                <a:sym typeface="Wingdings" panose="05000000000000000000" pitchFamily="2" charset="2"/>
              </a:rPr>
              <a:t>»… bet šie stāsti ir par kaut ko vairāk. Jo tā ir </a:t>
            </a:r>
            <a:r>
              <a:rPr lang="lv-LV" b="1" u="sng" dirty="0">
                <a:sym typeface="Wingdings" panose="05000000000000000000" pitchFamily="2" charset="2"/>
              </a:rPr>
              <a:t>savlaicīga risku pamanīšana, savlaicīga </a:t>
            </a:r>
            <a:r>
              <a:rPr lang="lv-LV" b="1" u="sng" dirty="0" err="1">
                <a:sym typeface="Wingdings" panose="05000000000000000000" pitchFamily="2" charset="2"/>
              </a:rPr>
              <a:t>prevencija</a:t>
            </a:r>
            <a:r>
              <a:rPr lang="lv-LV" b="1" u="sng" dirty="0">
                <a:sym typeface="Wingdings" panose="05000000000000000000" pitchFamily="2" charset="2"/>
              </a:rPr>
              <a:t>, kas pasargā bērnu vai jaunieti no krīzes iestāšanās</a:t>
            </a:r>
            <a:r>
              <a:rPr lang="lv-LV" dirty="0">
                <a:sym typeface="Wingdings" panose="05000000000000000000" pitchFamily="2" charset="2"/>
              </a:rPr>
              <a:t>. Pētījumi liecina, ka sliktas vai zemas atzīmes ietekmē gan to kā bērns jūtas, gan to cik stipra ir viņa motivācija. Tāpēc mums jābūt uzmanīgiem, kad šķietami ir runa par vienas vai dažu atzīmju uzlabošanu.</a:t>
            </a:r>
          </a:p>
          <a:p>
            <a:pPr marL="228600" indent="-228600">
              <a:buAutoNum type="arabicParenR"/>
            </a:pPr>
            <a:r>
              <a:rPr lang="lv-LV" dirty="0">
                <a:sym typeface="Wingdings" panose="05000000000000000000" pitchFamily="2" charset="2"/>
              </a:rPr>
              <a:t>Un vēl viena būtiska atziņa ir par īsto risku ieraudzīšanu. Jā, cipari mums rāda, ka 80% gadījumu tie ir «mācību riski vai ar izglītības iestādi, satura apguvi saistīti riski», bet </a:t>
            </a:r>
            <a:r>
              <a:rPr lang="lv-LV" b="1" u="sng" dirty="0">
                <a:sym typeface="Wingdings" panose="05000000000000000000" pitchFamily="2" charset="2"/>
              </a:rPr>
              <a:t>padziļinātā izpēte liecina, ka tā ir tikai </a:t>
            </a:r>
            <a:r>
              <a:rPr lang="lv-LV" b="1" u="sng" dirty="0" err="1">
                <a:sym typeface="Wingdings" panose="05000000000000000000" pitchFamily="2" charset="2"/>
              </a:rPr>
              <a:t>aizberga</a:t>
            </a:r>
            <a:r>
              <a:rPr lang="lv-LV" b="1" u="sng" dirty="0">
                <a:sym typeface="Wingdings" panose="05000000000000000000" pitchFamily="2" charset="2"/>
              </a:rPr>
              <a:t> redzamā daļa </a:t>
            </a:r>
            <a:r>
              <a:rPr lang="lv-LV" dirty="0">
                <a:sym typeface="Wingdings" panose="05000000000000000000" pitchFamily="2" charset="2"/>
              </a:rPr>
              <a:t>– mēs burtiski ieraugām sliktākus vērtējumus vai uzvedības problēmas klasē, bet patiesie cēloņi ir pavisam citi. </a:t>
            </a:r>
            <a:r>
              <a:rPr lang="lv-LV" b="1" u="sng" dirty="0">
                <a:sym typeface="Wingdings" panose="05000000000000000000" pitchFamily="2" charset="2"/>
              </a:rPr>
              <a:t>Ir skolas, kas jūtas vientuļas, jo mēs liekam šos mācību riskus centrā, kaut arī lielā daļā no šiem 80% fonā ir citas problēmas, kas dzīvo ārpus skolas sienām.</a:t>
            </a:r>
          </a:p>
          <a:p>
            <a:pPr marL="228600" indent="-228600">
              <a:buAutoNum type="arabicParenR"/>
            </a:pPr>
            <a:endParaRPr lang="lv-LV" dirty="0"/>
          </a:p>
          <a:p>
            <a:pPr marL="228600" indent="-228600">
              <a:buAutoNum type="arabicParenR"/>
            </a:pPr>
            <a:endParaRPr lang="lv-LV" dirty="0"/>
          </a:p>
        </p:txBody>
      </p:sp>
      <p:sp>
        <p:nvSpPr>
          <p:cNvPr id="4" name="Slide Number Placeholder 3"/>
          <p:cNvSpPr>
            <a:spLocks noGrp="1"/>
          </p:cNvSpPr>
          <p:nvPr>
            <p:ph type="sldNum" sz="quarter" idx="5"/>
          </p:nvPr>
        </p:nvSpPr>
        <p:spPr/>
        <p:txBody>
          <a:bodyPr/>
          <a:lstStyle/>
          <a:p>
            <a:fld id="{84284BFD-F842-434A-8009-7C6F3B373FFF}" type="slidenum">
              <a:rPr lang="lv-LV" smtClean="0"/>
              <a:t>18</a:t>
            </a:fld>
            <a:endParaRPr lang="lv-LV"/>
          </a:p>
        </p:txBody>
      </p:sp>
    </p:spTree>
    <p:extLst>
      <p:ext uri="{BB962C8B-B14F-4D97-AF65-F5344CB8AC3E}">
        <p14:creationId xmlns:p14="http://schemas.microsoft.com/office/powerpoint/2010/main" val="3424612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219170">
              <a:lnSpc>
                <a:spcPct val="150000"/>
              </a:lnSpc>
              <a:buClr>
                <a:srgbClr val="954FC9"/>
              </a:buClr>
              <a:buSzPct val="80000"/>
              <a:buFont typeface="Wingdings" panose="05000000000000000000" pitchFamily="2" charset="2"/>
              <a:buNone/>
            </a:pPr>
            <a:r>
              <a:rPr lang="lv-LV" sz="1200" kern="0" dirty="0">
                <a:solidFill>
                  <a:srgbClr val="652D90"/>
                </a:solidFill>
                <a:latin typeface="Open Sans" panose="020B0604020202020204" charset="0"/>
                <a:ea typeface="Open Sans" panose="020B0604020202020204" charset="0"/>
                <a:cs typeface="Open Sans" panose="020B0604020202020204" charset="0"/>
              </a:rPr>
              <a:t>2 min</a:t>
            </a:r>
          </a:p>
          <a:p>
            <a:pPr marL="0" indent="0" defTabSz="1219170">
              <a:lnSpc>
                <a:spcPct val="150000"/>
              </a:lnSpc>
              <a:buClr>
                <a:srgbClr val="954FC9"/>
              </a:buClr>
              <a:buSzPct val="80000"/>
              <a:buFont typeface="Wingdings" panose="05000000000000000000" pitchFamily="2" charset="2"/>
              <a:buNone/>
            </a:pPr>
            <a:endParaRPr lang="lv-LV" sz="1200" kern="0" dirty="0">
              <a:solidFill>
                <a:srgbClr val="652D90"/>
              </a:solidFill>
              <a:latin typeface="Open Sans" panose="020B0604020202020204" charset="0"/>
              <a:ea typeface="Open Sans" panose="020B0604020202020204" charset="0"/>
              <a:cs typeface="Open Sans" panose="020B0604020202020204" charset="0"/>
            </a:endParaRPr>
          </a:p>
          <a:p>
            <a:pPr marL="380990" indent="-380990" defTabSz="1219170">
              <a:lnSpc>
                <a:spcPct val="150000"/>
              </a:lnSpc>
              <a:buClr>
                <a:srgbClr val="954FC9"/>
              </a:buClr>
              <a:buSzPct val="80000"/>
              <a:buFont typeface="Wingdings" panose="05000000000000000000" pitchFamily="2" charset="2"/>
              <a:buChar char="q"/>
            </a:pPr>
            <a:r>
              <a:rPr lang="lv-LV" sz="1200" kern="0" dirty="0">
                <a:solidFill>
                  <a:srgbClr val="652D90"/>
                </a:solidFill>
                <a:latin typeface="Open Sans" panose="020B0604020202020204" charset="0"/>
                <a:ea typeface="Open Sans" panose="020B0604020202020204" charset="0"/>
                <a:cs typeface="Open Sans" panose="020B0604020202020204" charset="0"/>
              </a:rPr>
              <a:t>Motivācija un izpratne rīkoties;</a:t>
            </a:r>
          </a:p>
          <a:p>
            <a:pPr marL="380990" indent="-380990" defTabSz="1219170">
              <a:lnSpc>
                <a:spcPct val="150000"/>
              </a:lnSpc>
              <a:buClr>
                <a:srgbClr val="954FC9"/>
              </a:buClr>
              <a:buSzPct val="80000"/>
              <a:buFont typeface="Wingdings" panose="05000000000000000000" pitchFamily="2" charset="2"/>
              <a:buChar char="q"/>
            </a:pPr>
            <a:r>
              <a:rPr lang="lv-LV" sz="1200" kern="0" dirty="0">
                <a:solidFill>
                  <a:srgbClr val="652D90"/>
                </a:solidFill>
                <a:latin typeface="Open Sans" panose="020B0604020202020204" charset="0"/>
                <a:ea typeface="Open Sans" panose="020B0604020202020204" charset="0"/>
                <a:cs typeface="Open Sans" panose="020B0604020202020204" charset="0"/>
              </a:rPr>
              <a:t>Intelektuālie resursi;</a:t>
            </a:r>
          </a:p>
          <a:p>
            <a:pPr marL="380990" indent="-380990" defTabSz="1219170">
              <a:lnSpc>
                <a:spcPct val="150000"/>
              </a:lnSpc>
              <a:buClr>
                <a:srgbClr val="954FC9"/>
              </a:buClr>
              <a:buSzPct val="80000"/>
              <a:buFont typeface="Wingdings" panose="05000000000000000000" pitchFamily="2" charset="2"/>
              <a:buChar char="q"/>
            </a:pPr>
            <a:r>
              <a:rPr lang="lv-LV" sz="1200" kern="0" dirty="0">
                <a:solidFill>
                  <a:srgbClr val="652D90"/>
                </a:solidFill>
                <a:latin typeface="Open Sans" panose="020B0604020202020204" charset="0"/>
                <a:ea typeface="Open Sans" panose="020B0604020202020204" charset="0"/>
                <a:cs typeface="Open Sans" panose="020B0604020202020204" charset="0"/>
              </a:rPr>
              <a:t>Finansējums;</a:t>
            </a:r>
          </a:p>
          <a:p>
            <a:pPr marL="380990" indent="-380990" defTabSz="1219170">
              <a:lnSpc>
                <a:spcPct val="150000"/>
              </a:lnSpc>
              <a:buClr>
                <a:srgbClr val="954FC9"/>
              </a:buClr>
              <a:buSzPct val="80000"/>
              <a:buFont typeface="Wingdings" panose="05000000000000000000" pitchFamily="2" charset="2"/>
              <a:buChar char="q"/>
            </a:pPr>
            <a:r>
              <a:rPr lang="lv-LV" sz="1200" kern="0" dirty="0">
                <a:solidFill>
                  <a:srgbClr val="652D90"/>
                </a:solidFill>
                <a:latin typeface="Open Sans" panose="020B0604020202020204" charset="0"/>
                <a:ea typeface="Open Sans" panose="020B0604020202020204" charset="0"/>
                <a:cs typeface="Open Sans" panose="020B0604020202020204" charset="0"/>
              </a:rPr>
              <a:t>Sistēmiska un </a:t>
            </a:r>
            <a:r>
              <a:rPr lang="lv-LV" sz="1200" kern="0" dirty="0" err="1">
                <a:solidFill>
                  <a:srgbClr val="652D90"/>
                </a:solidFill>
                <a:latin typeface="Open Sans" panose="020B0604020202020204" charset="0"/>
                <a:ea typeface="Open Sans" panose="020B0604020202020204" charset="0"/>
                <a:cs typeface="Open Sans" panose="020B0604020202020204" charset="0"/>
              </a:rPr>
              <a:t>starpinstitucionāla</a:t>
            </a:r>
            <a:r>
              <a:rPr lang="lv-LV" sz="1200" kern="0" dirty="0">
                <a:solidFill>
                  <a:srgbClr val="652D90"/>
                </a:solidFill>
                <a:latin typeface="Open Sans" panose="020B0604020202020204" charset="0"/>
                <a:ea typeface="Open Sans" panose="020B0604020202020204" charset="0"/>
                <a:cs typeface="Open Sans" panose="020B0604020202020204" charset="0"/>
              </a:rPr>
              <a:t> sadarbība</a:t>
            </a:r>
            <a:endParaRPr lang="lv-LV" dirty="0"/>
          </a:p>
        </p:txBody>
      </p:sp>
      <p:sp>
        <p:nvSpPr>
          <p:cNvPr id="4" name="Slide Number Placeholder 3"/>
          <p:cNvSpPr>
            <a:spLocks noGrp="1"/>
          </p:cNvSpPr>
          <p:nvPr>
            <p:ph type="sldNum" sz="quarter" idx="5"/>
          </p:nvPr>
        </p:nvSpPr>
        <p:spPr/>
        <p:txBody>
          <a:bodyPr/>
          <a:lstStyle/>
          <a:p>
            <a:fld id="{84284BFD-F842-434A-8009-7C6F3B373FFF}" type="slidenum">
              <a:rPr lang="lv-LV" smtClean="0"/>
              <a:t>19</a:t>
            </a:fld>
            <a:endParaRPr lang="lv-LV"/>
          </a:p>
        </p:txBody>
      </p:sp>
    </p:spTree>
    <p:extLst>
      <p:ext uri="{BB962C8B-B14F-4D97-AF65-F5344CB8AC3E}">
        <p14:creationId xmlns:p14="http://schemas.microsoft.com/office/powerpoint/2010/main" val="34232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1min</a:t>
            </a:r>
          </a:p>
        </p:txBody>
      </p:sp>
      <p:sp>
        <p:nvSpPr>
          <p:cNvPr id="4" name="Slide Number Placeholder 3"/>
          <p:cNvSpPr>
            <a:spLocks noGrp="1"/>
          </p:cNvSpPr>
          <p:nvPr>
            <p:ph type="sldNum" sz="quarter" idx="5"/>
          </p:nvPr>
        </p:nvSpPr>
        <p:spPr/>
        <p:txBody>
          <a:bodyPr/>
          <a:lstStyle/>
          <a:p>
            <a:fld id="{84284BFD-F842-434A-8009-7C6F3B373FFF}" type="slidenum">
              <a:rPr lang="lv-LV" smtClean="0"/>
              <a:t>2</a:t>
            </a:fld>
            <a:endParaRPr lang="lv-LV"/>
          </a:p>
        </p:txBody>
      </p:sp>
    </p:spTree>
    <p:extLst>
      <p:ext uri="{BB962C8B-B14F-4D97-AF65-F5344CB8AC3E}">
        <p14:creationId xmlns:p14="http://schemas.microsoft.com/office/powerpoint/2010/main" val="3641792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3 min</a:t>
            </a:r>
          </a:p>
        </p:txBody>
      </p:sp>
      <p:sp>
        <p:nvSpPr>
          <p:cNvPr id="4" name="Slide Number Placeholder 3"/>
          <p:cNvSpPr>
            <a:spLocks noGrp="1"/>
          </p:cNvSpPr>
          <p:nvPr>
            <p:ph type="sldNum" sz="quarter" idx="5"/>
          </p:nvPr>
        </p:nvSpPr>
        <p:spPr/>
        <p:txBody>
          <a:bodyPr/>
          <a:lstStyle/>
          <a:p>
            <a:fld id="{84284BFD-F842-434A-8009-7C6F3B373FFF}" type="slidenum">
              <a:rPr lang="lv-LV" smtClean="0"/>
              <a:t>20</a:t>
            </a:fld>
            <a:endParaRPr lang="lv-LV"/>
          </a:p>
        </p:txBody>
      </p:sp>
    </p:spTree>
    <p:extLst>
      <p:ext uri="{BB962C8B-B14F-4D97-AF65-F5344CB8AC3E}">
        <p14:creationId xmlns:p14="http://schemas.microsoft.com/office/powerpoint/2010/main" val="4224173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002499db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002499db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831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v-LV" dirty="0"/>
              <a:t>PAŠVALDĪBAS LĪMEŅA PLĀNOŠANAS DOKUMENTS DARBAM AR PMP</a:t>
            </a:r>
          </a:p>
          <a:p>
            <a:pPr lvl="0"/>
            <a:r>
              <a:rPr lang="lv-LV" dirty="0"/>
              <a:t>IZGLĪTĪBAS NOZARES (EKOSISTĒMAS) STRATĒĢIJA</a:t>
            </a:r>
          </a:p>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3D049-D525-42DC-BA00-C1B4BB139CE2}"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070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Vienota struktūra, vienots konsultatīvais atbalsts, bet katrai pašvaldībai unikāls saturs! Ņemot vērā pašvaldības specifiskos parametrus un kontekstu.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3D049-D525-42DC-BA00-C1B4BB139CE2}"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77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 min</a:t>
            </a:r>
          </a:p>
          <a:p>
            <a:endParaRPr lang="lv-LV" dirty="0"/>
          </a:p>
          <a:p>
            <a:r>
              <a:rPr lang="lv-LV" dirty="0"/>
              <a:t>Aptaujāti:</a:t>
            </a:r>
          </a:p>
          <a:p>
            <a:r>
              <a:rPr lang="lv-LV" dirty="0"/>
              <a:t>- 1247 pedagogi</a:t>
            </a:r>
          </a:p>
          <a:p>
            <a:r>
              <a:rPr lang="lv-LV" dirty="0"/>
              <a:t>- 1066 vecāki</a:t>
            </a:r>
          </a:p>
          <a:p>
            <a:r>
              <a:rPr lang="lv-LV" dirty="0"/>
              <a:t>- 108 pašvaldību pārstāvji</a:t>
            </a:r>
          </a:p>
          <a:p>
            <a:r>
              <a:rPr lang="lv-LV" dirty="0"/>
              <a:t>KOPĀ 2400+ respondenti</a:t>
            </a:r>
          </a:p>
        </p:txBody>
      </p:sp>
      <p:sp>
        <p:nvSpPr>
          <p:cNvPr id="4" name="Slide Number Placeholder 3"/>
          <p:cNvSpPr>
            <a:spLocks noGrp="1"/>
          </p:cNvSpPr>
          <p:nvPr>
            <p:ph type="sldNum" sz="quarter" idx="5"/>
          </p:nvPr>
        </p:nvSpPr>
        <p:spPr/>
        <p:txBody>
          <a:bodyPr/>
          <a:lstStyle/>
          <a:p>
            <a:fld id="{84284BFD-F842-434A-8009-7C6F3B373FFF}" type="slidenum">
              <a:rPr lang="lv-LV" smtClean="0"/>
              <a:t>3</a:t>
            </a:fld>
            <a:endParaRPr lang="lv-LV"/>
          </a:p>
        </p:txBody>
      </p:sp>
    </p:spTree>
    <p:extLst>
      <p:ext uri="{BB962C8B-B14F-4D97-AF65-F5344CB8AC3E}">
        <p14:creationId xmlns:p14="http://schemas.microsoft.com/office/powerpoint/2010/main" val="267414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1min</a:t>
            </a:r>
          </a:p>
        </p:txBody>
      </p:sp>
      <p:sp>
        <p:nvSpPr>
          <p:cNvPr id="4" name="Slide Number Placeholder 3"/>
          <p:cNvSpPr>
            <a:spLocks noGrp="1"/>
          </p:cNvSpPr>
          <p:nvPr>
            <p:ph type="sldNum" sz="quarter" idx="5"/>
          </p:nvPr>
        </p:nvSpPr>
        <p:spPr/>
        <p:txBody>
          <a:bodyPr/>
          <a:lstStyle/>
          <a:p>
            <a:fld id="{84284BFD-F842-434A-8009-7C6F3B373FFF}" type="slidenum">
              <a:rPr lang="lv-LV" smtClean="0"/>
              <a:t>4</a:t>
            </a:fld>
            <a:endParaRPr lang="lv-LV"/>
          </a:p>
        </p:txBody>
      </p:sp>
    </p:spTree>
    <p:extLst>
      <p:ext uri="{BB962C8B-B14F-4D97-AF65-F5344CB8AC3E}">
        <p14:creationId xmlns:p14="http://schemas.microsoft.com/office/powerpoint/2010/main" val="412510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002499db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002499db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936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lvl="0"/>
            <a:r>
              <a:rPr lang="lv-LV" sz="1100" b="0" i="0" u="none" strike="noStrike" cap="none" dirty="0">
                <a:solidFill>
                  <a:srgbClr val="000000"/>
                </a:solidFill>
                <a:effectLst/>
                <a:latin typeface="Arial"/>
                <a:ea typeface="Arial"/>
                <a:cs typeface="Arial"/>
                <a:sym typeface="Arial"/>
              </a:rPr>
              <a:t>1 min</a:t>
            </a:r>
          </a:p>
        </p:txBody>
      </p:sp>
    </p:spTree>
    <p:extLst>
      <p:ext uri="{BB962C8B-B14F-4D97-AF65-F5344CB8AC3E}">
        <p14:creationId xmlns:p14="http://schemas.microsoft.com/office/powerpoint/2010/main" val="1938907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cap="none" dirty="0">
                <a:solidFill>
                  <a:srgbClr val="000000"/>
                </a:solidFill>
                <a:effectLst/>
                <a:latin typeface="Arial"/>
                <a:ea typeface="Arial"/>
                <a:cs typeface="Arial"/>
                <a:sym typeface="Arial"/>
              </a:rPr>
              <a:t>1 min</a:t>
            </a:r>
          </a:p>
          <a:p>
            <a:pPr lvl="0"/>
            <a:endParaRPr lang="lv-LV"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21129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cap="none" dirty="0">
                <a:solidFill>
                  <a:srgbClr val="000000"/>
                </a:solidFill>
                <a:effectLst/>
                <a:latin typeface="Arial"/>
                <a:ea typeface="Arial"/>
                <a:cs typeface="Arial"/>
                <a:sym typeface="Arial"/>
              </a:rPr>
              <a:t>1 min</a:t>
            </a:r>
          </a:p>
          <a:p>
            <a:pPr lvl="0"/>
            <a:endParaRPr lang="lv-LV"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59183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cap="none" dirty="0">
                <a:solidFill>
                  <a:srgbClr val="000000"/>
                </a:solidFill>
                <a:effectLst/>
                <a:latin typeface="Arial"/>
                <a:ea typeface="Arial"/>
                <a:cs typeface="Arial"/>
                <a:sym typeface="Arial"/>
              </a:rPr>
              <a:t>1 min</a:t>
            </a:r>
          </a:p>
          <a:p>
            <a:pPr lvl="0"/>
            <a:endParaRPr lang="lv-LV"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3646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7532-33C9-9024-35BF-3419DEB3F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01BEB917-6965-7C21-1603-976A603053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04714F62-FC2F-3D0B-AC8C-3042CEB96F64}"/>
              </a:ext>
            </a:extLst>
          </p:cNvPr>
          <p:cNvSpPr>
            <a:spLocks noGrp="1"/>
          </p:cNvSpPr>
          <p:nvPr>
            <p:ph type="dt" sz="half" idx="10"/>
          </p:nvPr>
        </p:nvSpPr>
        <p:spPr/>
        <p:txBody>
          <a:bodyPr/>
          <a:lstStyle/>
          <a:p>
            <a:fld id="{1A7A7DE7-455F-4878-833B-56E496D5612E}" type="datetimeFigureOut">
              <a:rPr lang="lv-LV" smtClean="0"/>
              <a:t>20.09.2023</a:t>
            </a:fld>
            <a:endParaRPr lang="lv-LV"/>
          </a:p>
        </p:txBody>
      </p:sp>
      <p:sp>
        <p:nvSpPr>
          <p:cNvPr id="5" name="Footer Placeholder 4">
            <a:extLst>
              <a:ext uri="{FF2B5EF4-FFF2-40B4-BE49-F238E27FC236}">
                <a16:creationId xmlns:a16="http://schemas.microsoft.com/office/drawing/2014/main" id="{647543D3-30B7-3792-1584-942122B6D47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704A617-7AA1-E00D-1B36-9C9E56EB9A9C}"/>
              </a:ext>
            </a:extLst>
          </p:cNvPr>
          <p:cNvSpPr>
            <a:spLocks noGrp="1"/>
          </p:cNvSpPr>
          <p:nvPr>
            <p:ph type="sldNum" sz="quarter" idx="12"/>
          </p:nvPr>
        </p:nvSpPr>
        <p:spPr/>
        <p:txBody>
          <a:bodyPr/>
          <a:lstStyle/>
          <a:p>
            <a:fld id="{11FC7190-A556-4FDD-BA80-FE27D0E97532}" type="slidenum">
              <a:rPr lang="lv-LV" smtClean="0"/>
              <a:t>‹#›</a:t>
            </a:fld>
            <a:endParaRPr lang="lv-LV"/>
          </a:p>
        </p:txBody>
      </p:sp>
    </p:spTree>
    <p:extLst>
      <p:ext uri="{BB962C8B-B14F-4D97-AF65-F5344CB8AC3E}">
        <p14:creationId xmlns:p14="http://schemas.microsoft.com/office/powerpoint/2010/main" val="52132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9907-6CFF-4C93-D798-E9F0D5FB2BB0}"/>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4A9523E-5BFF-E242-097C-A49A744B5A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9D70982-419A-4B67-F6C7-A92D34A50C23}"/>
              </a:ext>
            </a:extLst>
          </p:cNvPr>
          <p:cNvSpPr>
            <a:spLocks noGrp="1"/>
          </p:cNvSpPr>
          <p:nvPr>
            <p:ph type="dt" sz="half" idx="10"/>
          </p:nvPr>
        </p:nvSpPr>
        <p:spPr/>
        <p:txBody>
          <a:bodyPr/>
          <a:lstStyle/>
          <a:p>
            <a:fld id="{1A7A7DE7-455F-4878-833B-56E496D5612E}" type="datetimeFigureOut">
              <a:rPr lang="lv-LV" smtClean="0"/>
              <a:t>20.09.2023</a:t>
            </a:fld>
            <a:endParaRPr lang="lv-LV"/>
          </a:p>
        </p:txBody>
      </p:sp>
      <p:sp>
        <p:nvSpPr>
          <p:cNvPr id="5" name="Footer Placeholder 4">
            <a:extLst>
              <a:ext uri="{FF2B5EF4-FFF2-40B4-BE49-F238E27FC236}">
                <a16:creationId xmlns:a16="http://schemas.microsoft.com/office/drawing/2014/main" id="{17FA27F3-116F-36FD-D414-EDE99746E11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0EF3668-CD79-0552-2458-B8DE4E758657}"/>
              </a:ext>
            </a:extLst>
          </p:cNvPr>
          <p:cNvSpPr>
            <a:spLocks noGrp="1"/>
          </p:cNvSpPr>
          <p:nvPr>
            <p:ph type="sldNum" sz="quarter" idx="12"/>
          </p:nvPr>
        </p:nvSpPr>
        <p:spPr/>
        <p:txBody>
          <a:bodyPr/>
          <a:lstStyle/>
          <a:p>
            <a:fld id="{11FC7190-A556-4FDD-BA80-FE27D0E97532}" type="slidenum">
              <a:rPr lang="lv-LV" smtClean="0"/>
              <a:t>‹#›</a:t>
            </a:fld>
            <a:endParaRPr lang="lv-LV"/>
          </a:p>
        </p:txBody>
      </p:sp>
    </p:spTree>
    <p:extLst>
      <p:ext uri="{BB962C8B-B14F-4D97-AF65-F5344CB8AC3E}">
        <p14:creationId xmlns:p14="http://schemas.microsoft.com/office/powerpoint/2010/main" val="3143964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B46966-A5CB-D604-3995-96D96BD5F3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7BD0752-8622-638A-F07A-AAEFFA07BD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C3C6D83-ACEC-9347-C459-F0289F0D8FC9}"/>
              </a:ext>
            </a:extLst>
          </p:cNvPr>
          <p:cNvSpPr>
            <a:spLocks noGrp="1"/>
          </p:cNvSpPr>
          <p:nvPr>
            <p:ph type="dt" sz="half" idx="10"/>
          </p:nvPr>
        </p:nvSpPr>
        <p:spPr/>
        <p:txBody>
          <a:bodyPr/>
          <a:lstStyle/>
          <a:p>
            <a:fld id="{1A7A7DE7-455F-4878-833B-56E496D5612E}" type="datetimeFigureOut">
              <a:rPr lang="lv-LV" smtClean="0"/>
              <a:t>20.09.2023</a:t>
            </a:fld>
            <a:endParaRPr lang="lv-LV"/>
          </a:p>
        </p:txBody>
      </p:sp>
      <p:sp>
        <p:nvSpPr>
          <p:cNvPr id="5" name="Footer Placeholder 4">
            <a:extLst>
              <a:ext uri="{FF2B5EF4-FFF2-40B4-BE49-F238E27FC236}">
                <a16:creationId xmlns:a16="http://schemas.microsoft.com/office/drawing/2014/main" id="{2CE2B5E6-F02B-DEED-B52A-B45E81B8C0B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23868D3-1DC9-D959-670C-E392C44C50BA}"/>
              </a:ext>
            </a:extLst>
          </p:cNvPr>
          <p:cNvSpPr>
            <a:spLocks noGrp="1"/>
          </p:cNvSpPr>
          <p:nvPr>
            <p:ph type="sldNum" sz="quarter" idx="12"/>
          </p:nvPr>
        </p:nvSpPr>
        <p:spPr/>
        <p:txBody>
          <a:bodyPr/>
          <a:lstStyle/>
          <a:p>
            <a:fld id="{11FC7190-A556-4FDD-BA80-FE27D0E97532}" type="slidenum">
              <a:rPr lang="lv-LV" smtClean="0"/>
              <a:t>‹#›</a:t>
            </a:fld>
            <a:endParaRPr lang="lv-LV"/>
          </a:p>
        </p:txBody>
      </p:sp>
    </p:spTree>
    <p:extLst>
      <p:ext uri="{BB962C8B-B14F-4D97-AF65-F5344CB8AC3E}">
        <p14:creationId xmlns:p14="http://schemas.microsoft.com/office/powerpoint/2010/main" val="3094333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lv" smtClean="0"/>
              <a:pPr/>
              <a:t>‹#›</a:t>
            </a:fld>
            <a:endParaRPr lang="lv" dirty="0"/>
          </a:p>
        </p:txBody>
      </p:sp>
    </p:spTree>
    <p:extLst>
      <p:ext uri="{BB962C8B-B14F-4D97-AF65-F5344CB8AC3E}">
        <p14:creationId xmlns:p14="http://schemas.microsoft.com/office/powerpoint/2010/main" val="1015400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lv" smtClean="0"/>
              <a:pPr/>
              <a:t>‹#›</a:t>
            </a:fld>
            <a:endParaRPr lang="lv" dirty="0"/>
          </a:p>
        </p:txBody>
      </p:sp>
    </p:spTree>
    <p:extLst>
      <p:ext uri="{BB962C8B-B14F-4D97-AF65-F5344CB8AC3E}">
        <p14:creationId xmlns:p14="http://schemas.microsoft.com/office/powerpoint/2010/main" val="4279166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lv" smtClean="0"/>
              <a:pPr/>
              <a:t>‹#›</a:t>
            </a:fld>
            <a:endParaRPr lang="lv" dirty="0"/>
          </a:p>
        </p:txBody>
      </p:sp>
    </p:spTree>
    <p:extLst>
      <p:ext uri="{BB962C8B-B14F-4D97-AF65-F5344CB8AC3E}">
        <p14:creationId xmlns:p14="http://schemas.microsoft.com/office/powerpoint/2010/main" val="3948131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lv" smtClean="0"/>
              <a:pPr/>
              <a:t>‹#›</a:t>
            </a:fld>
            <a:endParaRPr lang="lv" dirty="0"/>
          </a:p>
        </p:txBody>
      </p:sp>
    </p:spTree>
    <p:extLst>
      <p:ext uri="{BB962C8B-B14F-4D97-AF65-F5344CB8AC3E}">
        <p14:creationId xmlns:p14="http://schemas.microsoft.com/office/powerpoint/2010/main" val="92690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lv" smtClean="0"/>
              <a:pPr/>
              <a:t>‹#›</a:t>
            </a:fld>
            <a:endParaRPr lang="lv" dirty="0"/>
          </a:p>
        </p:txBody>
      </p:sp>
    </p:spTree>
    <p:extLst>
      <p:ext uri="{BB962C8B-B14F-4D97-AF65-F5344CB8AC3E}">
        <p14:creationId xmlns:p14="http://schemas.microsoft.com/office/powerpoint/2010/main" val="27525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lv" smtClean="0"/>
              <a:pPr/>
              <a:t>‹#›</a:t>
            </a:fld>
            <a:endParaRPr lang="lv" dirty="0"/>
          </a:p>
        </p:txBody>
      </p:sp>
    </p:spTree>
    <p:extLst>
      <p:ext uri="{BB962C8B-B14F-4D97-AF65-F5344CB8AC3E}">
        <p14:creationId xmlns:p14="http://schemas.microsoft.com/office/powerpoint/2010/main" val="223845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lv" smtClean="0"/>
              <a:pPr/>
              <a:t>‹#›</a:t>
            </a:fld>
            <a:endParaRPr lang="lv" dirty="0"/>
          </a:p>
        </p:txBody>
      </p:sp>
    </p:spTree>
    <p:extLst>
      <p:ext uri="{BB962C8B-B14F-4D97-AF65-F5344CB8AC3E}">
        <p14:creationId xmlns:p14="http://schemas.microsoft.com/office/powerpoint/2010/main" val="79174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lv" smtClean="0"/>
              <a:pPr/>
              <a:t>‹#›</a:t>
            </a:fld>
            <a:endParaRPr lang="lv" dirty="0"/>
          </a:p>
        </p:txBody>
      </p:sp>
    </p:spTree>
    <p:extLst>
      <p:ext uri="{BB962C8B-B14F-4D97-AF65-F5344CB8AC3E}">
        <p14:creationId xmlns:p14="http://schemas.microsoft.com/office/powerpoint/2010/main" val="233633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D6B0-33CA-0CA1-8238-E7E9C18B3ABA}"/>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7088516B-5AFB-938C-CA97-8D62816284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80161D6-D866-5E9F-04A7-A6329DCDB85A}"/>
              </a:ext>
            </a:extLst>
          </p:cNvPr>
          <p:cNvSpPr>
            <a:spLocks noGrp="1"/>
          </p:cNvSpPr>
          <p:nvPr>
            <p:ph type="dt" sz="half" idx="10"/>
          </p:nvPr>
        </p:nvSpPr>
        <p:spPr/>
        <p:txBody>
          <a:bodyPr/>
          <a:lstStyle/>
          <a:p>
            <a:fld id="{1A7A7DE7-455F-4878-833B-56E496D5612E}" type="datetimeFigureOut">
              <a:rPr lang="lv-LV" smtClean="0"/>
              <a:t>20.09.2023</a:t>
            </a:fld>
            <a:endParaRPr lang="lv-LV"/>
          </a:p>
        </p:txBody>
      </p:sp>
      <p:sp>
        <p:nvSpPr>
          <p:cNvPr id="5" name="Footer Placeholder 4">
            <a:extLst>
              <a:ext uri="{FF2B5EF4-FFF2-40B4-BE49-F238E27FC236}">
                <a16:creationId xmlns:a16="http://schemas.microsoft.com/office/drawing/2014/main" id="{56E13A5E-24C0-7C28-869E-6C7730A7DE5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9E47CF3-85B5-5A6C-515F-27331C8A031D}"/>
              </a:ext>
            </a:extLst>
          </p:cNvPr>
          <p:cNvSpPr>
            <a:spLocks noGrp="1"/>
          </p:cNvSpPr>
          <p:nvPr>
            <p:ph type="sldNum" sz="quarter" idx="12"/>
          </p:nvPr>
        </p:nvSpPr>
        <p:spPr/>
        <p:txBody>
          <a:bodyPr/>
          <a:lstStyle/>
          <a:p>
            <a:fld id="{11FC7190-A556-4FDD-BA80-FE27D0E97532}" type="slidenum">
              <a:rPr lang="lv-LV" smtClean="0"/>
              <a:t>‹#›</a:t>
            </a:fld>
            <a:endParaRPr lang="lv-LV"/>
          </a:p>
        </p:txBody>
      </p:sp>
    </p:spTree>
    <p:extLst>
      <p:ext uri="{BB962C8B-B14F-4D97-AF65-F5344CB8AC3E}">
        <p14:creationId xmlns:p14="http://schemas.microsoft.com/office/powerpoint/2010/main" val="1002048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BF6472-B3BB-5430-D5C7-54974211A139}"/>
              </a:ext>
            </a:extLst>
          </p:cNvPr>
          <p:cNvSpPr>
            <a:spLocks noGrp="1"/>
          </p:cNvSpPr>
          <p:nvPr>
            <p:ph type="dt" sz="half" idx="10"/>
          </p:nvPr>
        </p:nvSpPr>
        <p:spPr/>
        <p:txBody>
          <a:bodyPr/>
          <a:lstStyle/>
          <a:p>
            <a:fld id="{64AD63D8-7FCE-49C2-B611-894BE2386240}" type="datetimeFigureOut">
              <a:rPr lang="lv-LV" smtClean="0"/>
              <a:t>20.09.2023</a:t>
            </a:fld>
            <a:endParaRPr lang="lv-LV"/>
          </a:p>
        </p:txBody>
      </p:sp>
      <p:sp>
        <p:nvSpPr>
          <p:cNvPr id="3" name="Footer Placeholder 2">
            <a:extLst>
              <a:ext uri="{FF2B5EF4-FFF2-40B4-BE49-F238E27FC236}">
                <a16:creationId xmlns:a16="http://schemas.microsoft.com/office/drawing/2014/main" id="{C2A47DD7-1171-D881-602A-252EA34D42E1}"/>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CAB1626-BD26-97D7-8CF2-20A5E98B14C4}"/>
              </a:ext>
            </a:extLst>
          </p:cNvPr>
          <p:cNvSpPr>
            <a:spLocks noGrp="1"/>
          </p:cNvSpPr>
          <p:nvPr>
            <p:ph type="sldNum" sz="quarter" idx="12"/>
          </p:nvPr>
        </p:nvSpPr>
        <p:spPr/>
        <p:txBody>
          <a:bodyPr/>
          <a:lstStyle/>
          <a:p>
            <a:fld id="{E4CF950C-6AA3-46FC-8A89-4FFE5EACF1A9}" type="slidenum">
              <a:rPr lang="lv-LV" smtClean="0"/>
              <a:t>‹#›</a:t>
            </a:fld>
            <a:endParaRPr lang="lv-LV"/>
          </a:p>
        </p:txBody>
      </p:sp>
    </p:spTree>
    <p:extLst>
      <p:ext uri="{BB962C8B-B14F-4D97-AF65-F5344CB8AC3E}">
        <p14:creationId xmlns:p14="http://schemas.microsoft.com/office/powerpoint/2010/main" val="639921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20AC-9B6F-AF77-813D-E3432428A5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CF36A099-6D22-A8F5-3CF0-14E4E61C6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9B4A35C0-57F5-D6F9-0ACA-E03E56069F6C}"/>
              </a:ext>
            </a:extLst>
          </p:cNvPr>
          <p:cNvSpPr>
            <a:spLocks noGrp="1"/>
          </p:cNvSpPr>
          <p:nvPr>
            <p:ph type="dt" sz="half" idx="10"/>
          </p:nvPr>
        </p:nvSpPr>
        <p:spPr/>
        <p:txBody>
          <a:bodyPr/>
          <a:lstStyle/>
          <a:p>
            <a:fld id="{64AD63D8-7FCE-49C2-B611-894BE2386240}" type="datetimeFigureOut">
              <a:rPr lang="lv-LV" smtClean="0"/>
              <a:t>20.09.2023</a:t>
            </a:fld>
            <a:endParaRPr lang="lv-LV"/>
          </a:p>
        </p:txBody>
      </p:sp>
      <p:sp>
        <p:nvSpPr>
          <p:cNvPr id="5" name="Footer Placeholder 4">
            <a:extLst>
              <a:ext uri="{FF2B5EF4-FFF2-40B4-BE49-F238E27FC236}">
                <a16:creationId xmlns:a16="http://schemas.microsoft.com/office/drawing/2014/main" id="{0160C649-97F0-C461-60CB-D7B815E3433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7963CCA-4267-6411-6979-287B353EB9B7}"/>
              </a:ext>
            </a:extLst>
          </p:cNvPr>
          <p:cNvSpPr>
            <a:spLocks noGrp="1"/>
          </p:cNvSpPr>
          <p:nvPr>
            <p:ph type="sldNum" sz="quarter" idx="12"/>
          </p:nvPr>
        </p:nvSpPr>
        <p:spPr/>
        <p:txBody>
          <a:bodyPr/>
          <a:lstStyle/>
          <a:p>
            <a:fld id="{E4CF950C-6AA3-46FC-8A89-4FFE5EACF1A9}" type="slidenum">
              <a:rPr lang="lv-LV" smtClean="0"/>
              <a:t>‹#›</a:t>
            </a:fld>
            <a:endParaRPr lang="lv-LV"/>
          </a:p>
        </p:txBody>
      </p:sp>
    </p:spTree>
    <p:extLst>
      <p:ext uri="{BB962C8B-B14F-4D97-AF65-F5344CB8AC3E}">
        <p14:creationId xmlns:p14="http://schemas.microsoft.com/office/powerpoint/2010/main" val="1471826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FDBF-7D89-F073-8567-73781E96C55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431D37C2-6DB2-1F7C-3C87-E209DE3911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BEB5175-9EA8-6B81-BC93-BD628C69E9C7}"/>
              </a:ext>
            </a:extLst>
          </p:cNvPr>
          <p:cNvSpPr>
            <a:spLocks noGrp="1"/>
          </p:cNvSpPr>
          <p:nvPr>
            <p:ph type="dt" sz="half" idx="10"/>
          </p:nvPr>
        </p:nvSpPr>
        <p:spPr/>
        <p:txBody>
          <a:bodyPr/>
          <a:lstStyle/>
          <a:p>
            <a:fld id="{64AD63D8-7FCE-49C2-B611-894BE2386240}" type="datetimeFigureOut">
              <a:rPr lang="lv-LV" smtClean="0"/>
              <a:t>20.09.2023</a:t>
            </a:fld>
            <a:endParaRPr lang="lv-LV"/>
          </a:p>
        </p:txBody>
      </p:sp>
      <p:sp>
        <p:nvSpPr>
          <p:cNvPr id="5" name="Footer Placeholder 4">
            <a:extLst>
              <a:ext uri="{FF2B5EF4-FFF2-40B4-BE49-F238E27FC236}">
                <a16:creationId xmlns:a16="http://schemas.microsoft.com/office/drawing/2014/main" id="{9A4A649F-23B0-9154-041B-780B94FF051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CA13281-C76C-B746-4517-9A26CCAAB77A}"/>
              </a:ext>
            </a:extLst>
          </p:cNvPr>
          <p:cNvSpPr>
            <a:spLocks noGrp="1"/>
          </p:cNvSpPr>
          <p:nvPr>
            <p:ph type="sldNum" sz="quarter" idx="12"/>
          </p:nvPr>
        </p:nvSpPr>
        <p:spPr/>
        <p:txBody>
          <a:bodyPr/>
          <a:lstStyle/>
          <a:p>
            <a:fld id="{E4CF950C-6AA3-46FC-8A89-4FFE5EACF1A9}" type="slidenum">
              <a:rPr lang="lv-LV" smtClean="0"/>
              <a:t>‹#›</a:t>
            </a:fld>
            <a:endParaRPr lang="lv-LV"/>
          </a:p>
        </p:txBody>
      </p:sp>
    </p:spTree>
    <p:extLst>
      <p:ext uri="{BB962C8B-B14F-4D97-AF65-F5344CB8AC3E}">
        <p14:creationId xmlns:p14="http://schemas.microsoft.com/office/powerpoint/2010/main" val="3459512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A16A-87C1-7D3C-359C-805B5E0F02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2D4B7F1B-B31C-E2D7-804C-822A394FFF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1AD8E3-08E4-0ECC-F266-0BE1971082E6}"/>
              </a:ext>
            </a:extLst>
          </p:cNvPr>
          <p:cNvSpPr>
            <a:spLocks noGrp="1"/>
          </p:cNvSpPr>
          <p:nvPr>
            <p:ph type="dt" sz="half" idx="10"/>
          </p:nvPr>
        </p:nvSpPr>
        <p:spPr/>
        <p:txBody>
          <a:bodyPr/>
          <a:lstStyle/>
          <a:p>
            <a:fld id="{64AD63D8-7FCE-49C2-B611-894BE2386240}" type="datetimeFigureOut">
              <a:rPr lang="lv-LV" smtClean="0"/>
              <a:t>20.09.2023</a:t>
            </a:fld>
            <a:endParaRPr lang="lv-LV"/>
          </a:p>
        </p:txBody>
      </p:sp>
      <p:sp>
        <p:nvSpPr>
          <p:cNvPr id="5" name="Footer Placeholder 4">
            <a:extLst>
              <a:ext uri="{FF2B5EF4-FFF2-40B4-BE49-F238E27FC236}">
                <a16:creationId xmlns:a16="http://schemas.microsoft.com/office/drawing/2014/main" id="{34495095-48A6-463E-5B9C-361B00EB0E9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BB6FC54-5356-1982-7A34-D76B3F2D4523}"/>
              </a:ext>
            </a:extLst>
          </p:cNvPr>
          <p:cNvSpPr>
            <a:spLocks noGrp="1"/>
          </p:cNvSpPr>
          <p:nvPr>
            <p:ph type="sldNum" sz="quarter" idx="12"/>
          </p:nvPr>
        </p:nvSpPr>
        <p:spPr/>
        <p:txBody>
          <a:bodyPr/>
          <a:lstStyle/>
          <a:p>
            <a:fld id="{E4CF950C-6AA3-46FC-8A89-4FFE5EACF1A9}" type="slidenum">
              <a:rPr lang="lv-LV" smtClean="0"/>
              <a:t>‹#›</a:t>
            </a:fld>
            <a:endParaRPr lang="lv-LV"/>
          </a:p>
        </p:txBody>
      </p:sp>
    </p:spTree>
    <p:extLst>
      <p:ext uri="{BB962C8B-B14F-4D97-AF65-F5344CB8AC3E}">
        <p14:creationId xmlns:p14="http://schemas.microsoft.com/office/powerpoint/2010/main" val="2598460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3BDB-F0D7-157C-A190-C540D87822FC}"/>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E360FB59-3CE2-DB8F-AD29-F46CC0B099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2E2CE73B-9C4F-709C-DD75-71794462EE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C7C6F996-7DC1-67EC-4FAD-84E51A759285}"/>
              </a:ext>
            </a:extLst>
          </p:cNvPr>
          <p:cNvSpPr>
            <a:spLocks noGrp="1"/>
          </p:cNvSpPr>
          <p:nvPr>
            <p:ph type="dt" sz="half" idx="10"/>
          </p:nvPr>
        </p:nvSpPr>
        <p:spPr/>
        <p:txBody>
          <a:bodyPr/>
          <a:lstStyle/>
          <a:p>
            <a:fld id="{64AD63D8-7FCE-49C2-B611-894BE2386240}" type="datetimeFigureOut">
              <a:rPr lang="lv-LV" smtClean="0"/>
              <a:t>20.09.2023</a:t>
            </a:fld>
            <a:endParaRPr lang="lv-LV"/>
          </a:p>
        </p:txBody>
      </p:sp>
      <p:sp>
        <p:nvSpPr>
          <p:cNvPr id="6" name="Footer Placeholder 5">
            <a:extLst>
              <a:ext uri="{FF2B5EF4-FFF2-40B4-BE49-F238E27FC236}">
                <a16:creationId xmlns:a16="http://schemas.microsoft.com/office/drawing/2014/main" id="{DCB95EDB-F256-B510-C2DC-9A07554A2E6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0D9CD2B-86B0-E7A1-216E-DFC134AAACAA}"/>
              </a:ext>
            </a:extLst>
          </p:cNvPr>
          <p:cNvSpPr>
            <a:spLocks noGrp="1"/>
          </p:cNvSpPr>
          <p:nvPr>
            <p:ph type="sldNum" sz="quarter" idx="12"/>
          </p:nvPr>
        </p:nvSpPr>
        <p:spPr/>
        <p:txBody>
          <a:bodyPr/>
          <a:lstStyle/>
          <a:p>
            <a:fld id="{E4CF950C-6AA3-46FC-8A89-4FFE5EACF1A9}" type="slidenum">
              <a:rPr lang="lv-LV" smtClean="0"/>
              <a:t>‹#›</a:t>
            </a:fld>
            <a:endParaRPr lang="lv-LV"/>
          </a:p>
        </p:txBody>
      </p:sp>
    </p:spTree>
    <p:extLst>
      <p:ext uri="{BB962C8B-B14F-4D97-AF65-F5344CB8AC3E}">
        <p14:creationId xmlns:p14="http://schemas.microsoft.com/office/powerpoint/2010/main" val="2159244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0A1C-7D54-99AD-F061-724C0C375D7F}"/>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1E1422E8-92BB-0A02-CE10-F974C574F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06CA36-C18D-CA07-6E19-4003A901E1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8F5FB801-AC1D-2EF7-3804-5805EE35E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E0BBC9-0FD4-1A52-39B6-F776FD7A5C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0695871C-CCB7-AAAA-9590-2BB75D6502DA}"/>
              </a:ext>
            </a:extLst>
          </p:cNvPr>
          <p:cNvSpPr>
            <a:spLocks noGrp="1"/>
          </p:cNvSpPr>
          <p:nvPr>
            <p:ph type="dt" sz="half" idx="10"/>
          </p:nvPr>
        </p:nvSpPr>
        <p:spPr/>
        <p:txBody>
          <a:bodyPr/>
          <a:lstStyle/>
          <a:p>
            <a:fld id="{64AD63D8-7FCE-49C2-B611-894BE2386240}" type="datetimeFigureOut">
              <a:rPr lang="lv-LV" smtClean="0"/>
              <a:t>20.09.2023</a:t>
            </a:fld>
            <a:endParaRPr lang="lv-LV"/>
          </a:p>
        </p:txBody>
      </p:sp>
      <p:sp>
        <p:nvSpPr>
          <p:cNvPr id="8" name="Footer Placeholder 7">
            <a:extLst>
              <a:ext uri="{FF2B5EF4-FFF2-40B4-BE49-F238E27FC236}">
                <a16:creationId xmlns:a16="http://schemas.microsoft.com/office/drawing/2014/main" id="{ABBE34B7-14E7-02DF-BF51-E52D20B99E6E}"/>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75595348-22DD-8FF5-1CA5-400284D27D7C}"/>
              </a:ext>
            </a:extLst>
          </p:cNvPr>
          <p:cNvSpPr>
            <a:spLocks noGrp="1"/>
          </p:cNvSpPr>
          <p:nvPr>
            <p:ph type="sldNum" sz="quarter" idx="12"/>
          </p:nvPr>
        </p:nvSpPr>
        <p:spPr/>
        <p:txBody>
          <a:bodyPr/>
          <a:lstStyle/>
          <a:p>
            <a:fld id="{E4CF950C-6AA3-46FC-8A89-4FFE5EACF1A9}" type="slidenum">
              <a:rPr lang="lv-LV" smtClean="0"/>
              <a:t>‹#›</a:t>
            </a:fld>
            <a:endParaRPr lang="lv-LV"/>
          </a:p>
        </p:txBody>
      </p:sp>
    </p:spTree>
    <p:extLst>
      <p:ext uri="{BB962C8B-B14F-4D97-AF65-F5344CB8AC3E}">
        <p14:creationId xmlns:p14="http://schemas.microsoft.com/office/powerpoint/2010/main" val="3314493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3FEB-E5FD-AA72-69C4-4029B1AE57A7}"/>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CB0ABD96-31E4-F275-A79E-4B836F234DA2}"/>
              </a:ext>
            </a:extLst>
          </p:cNvPr>
          <p:cNvSpPr>
            <a:spLocks noGrp="1"/>
          </p:cNvSpPr>
          <p:nvPr>
            <p:ph type="dt" sz="half" idx="10"/>
          </p:nvPr>
        </p:nvSpPr>
        <p:spPr/>
        <p:txBody>
          <a:bodyPr/>
          <a:lstStyle/>
          <a:p>
            <a:fld id="{64AD63D8-7FCE-49C2-B611-894BE2386240}" type="datetimeFigureOut">
              <a:rPr lang="lv-LV" smtClean="0"/>
              <a:t>20.09.2023</a:t>
            </a:fld>
            <a:endParaRPr lang="lv-LV"/>
          </a:p>
        </p:txBody>
      </p:sp>
      <p:sp>
        <p:nvSpPr>
          <p:cNvPr id="4" name="Footer Placeholder 3">
            <a:extLst>
              <a:ext uri="{FF2B5EF4-FFF2-40B4-BE49-F238E27FC236}">
                <a16:creationId xmlns:a16="http://schemas.microsoft.com/office/drawing/2014/main" id="{938AED90-6095-C2D3-2434-BEB4FF5F1227}"/>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E3E0BDC2-57A8-0110-AAB7-C7F954DF41EA}"/>
              </a:ext>
            </a:extLst>
          </p:cNvPr>
          <p:cNvSpPr>
            <a:spLocks noGrp="1"/>
          </p:cNvSpPr>
          <p:nvPr>
            <p:ph type="sldNum" sz="quarter" idx="12"/>
          </p:nvPr>
        </p:nvSpPr>
        <p:spPr/>
        <p:txBody>
          <a:bodyPr/>
          <a:lstStyle/>
          <a:p>
            <a:fld id="{E4CF950C-6AA3-46FC-8A89-4FFE5EACF1A9}" type="slidenum">
              <a:rPr lang="lv-LV" smtClean="0"/>
              <a:t>‹#›</a:t>
            </a:fld>
            <a:endParaRPr lang="lv-LV"/>
          </a:p>
        </p:txBody>
      </p:sp>
    </p:spTree>
    <p:extLst>
      <p:ext uri="{BB962C8B-B14F-4D97-AF65-F5344CB8AC3E}">
        <p14:creationId xmlns:p14="http://schemas.microsoft.com/office/powerpoint/2010/main" val="2631867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BF6472-B3BB-5430-D5C7-54974211A139}"/>
              </a:ext>
            </a:extLst>
          </p:cNvPr>
          <p:cNvSpPr>
            <a:spLocks noGrp="1"/>
          </p:cNvSpPr>
          <p:nvPr>
            <p:ph type="dt" sz="half" idx="10"/>
          </p:nvPr>
        </p:nvSpPr>
        <p:spPr/>
        <p:txBody>
          <a:bodyPr/>
          <a:lstStyle/>
          <a:p>
            <a:fld id="{64AD63D8-7FCE-49C2-B611-894BE2386240}" type="datetimeFigureOut">
              <a:rPr lang="lv-LV" smtClean="0"/>
              <a:t>20.09.2023</a:t>
            </a:fld>
            <a:endParaRPr lang="lv-LV"/>
          </a:p>
        </p:txBody>
      </p:sp>
      <p:sp>
        <p:nvSpPr>
          <p:cNvPr id="3" name="Footer Placeholder 2">
            <a:extLst>
              <a:ext uri="{FF2B5EF4-FFF2-40B4-BE49-F238E27FC236}">
                <a16:creationId xmlns:a16="http://schemas.microsoft.com/office/drawing/2014/main" id="{C2A47DD7-1171-D881-602A-252EA34D42E1}"/>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CAB1626-BD26-97D7-8CF2-20A5E98B14C4}"/>
              </a:ext>
            </a:extLst>
          </p:cNvPr>
          <p:cNvSpPr>
            <a:spLocks noGrp="1"/>
          </p:cNvSpPr>
          <p:nvPr>
            <p:ph type="sldNum" sz="quarter" idx="12"/>
          </p:nvPr>
        </p:nvSpPr>
        <p:spPr/>
        <p:txBody>
          <a:bodyPr/>
          <a:lstStyle/>
          <a:p>
            <a:fld id="{E4CF950C-6AA3-46FC-8A89-4FFE5EACF1A9}" type="slidenum">
              <a:rPr lang="lv-LV" smtClean="0"/>
              <a:t>‹#›</a:t>
            </a:fld>
            <a:endParaRPr lang="lv-LV"/>
          </a:p>
        </p:txBody>
      </p:sp>
    </p:spTree>
    <p:extLst>
      <p:ext uri="{BB962C8B-B14F-4D97-AF65-F5344CB8AC3E}">
        <p14:creationId xmlns:p14="http://schemas.microsoft.com/office/powerpoint/2010/main" val="2552095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C320-569E-97C5-5D25-5190C79D60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48BE5580-B560-C4E3-2DF3-746FC47A16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90415AB7-A46E-ADBC-2E9D-6F117B2AF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16572E-35B4-D294-5A6B-E7E8ED89D286}"/>
              </a:ext>
            </a:extLst>
          </p:cNvPr>
          <p:cNvSpPr>
            <a:spLocks noGrp="1"/>
          </p:cNvSpPr>
          <p:nvPr>
            <p:ph type="dt" sz="half" idx="10"/>
          </p:nvPr>
        </p:nvSpPr>
        <p:spPr/>
        <p:txBody>
          <a:bodyPr/>
          <a:lstStyle/>
          <a:p>
            <a:fld id="{64AD63D8-7FCE-49C2-B611-894BE2386240}" type="datetimeFigureOut">
              <a:rPr lang="lv-LV" smtClean="0"/>
              <a:t>20.09.2023</a:t>
            </a:fld>
            <a:endParaRPr lang="lv-LV"/>
          </a:p>
        </p:txBody>
      </p:sp>
      <p:sp>
        <p:nvSpPr>
          <p:cNvPr id="6" name="Footer Placeholder 5">
            <a:extLst>
              <a:ext uri="{FF2B5EF4-FFF2-40B4-BE49-F238E27FC236}">
                <a16:creationId xmlns:a16="http://schemas.microsoft.com/office/drawing/2014/main" id="{F8B55574-A0E6-0BB8-D006-BBAABEFAEB3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FED2577-21FD-FAB9-2129-979FAA533CBE}"/>
              </a:ext>
            </a:extLst>
          </p:cNvPr>
          <p:cNvSpPr>
            <a:spLocks noGrp="1"/>
          </p:cNvSpPr>
          <p:nvPr>
            <p:ph type="sldNum" sz="quarter" idx="12"/>
          </p:nvPr>
        </p:nvSpPr>
        <p:spPr/>
        <p:txBody>
          <a:bodyPr/>
          <a:lstStyle/>
          <a:p>
            <a:fld id="{E4CF950C-6AA3-46FC-8A89-4FFE5EACF1A9}" type="slidenum">
              <a:rPr lang="lv-LV" smtClean="0"/>
              <a:t>‹#›</a:t>
            </a:fld>
            <a:endParaRPr lang="lv-LV"/>
          </a:p>
        </p:txBody>
      </p:sp>
    </p:spTree>
    <p:extLst>
      <p:ext uri="{BB962C8B-B14F-4D97-AF65-F5344CB8AC3E}">
        <p14:creationId xmlns:p14="http://schemas.microsoft.com/office/powerpoint/2010/main" val="686599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2F97-E047-78ED-68E5-4CBFF4441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D3339571-7B6D-FB81-B732-A18F66BFCA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ED0474B6-9636-CB68-47CF-EC812AF28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5E536-F27B-20D9-7F90-82B1751F42AA}"/>
              </a:ext>
            </a:extLst>
          </p:cNvPr>
          <p:cNvSpPr>
            <a:spLocks noGrp="1"/>
          </p:cNvSpPr>
          <p:nvPr>
            <p:ph type="dt" sz="half" idx="10"/>
          </p:nvPr>
        </p:nvSpPr>
        <p:spPr/>
        <p:txBody>
          <a:bodyPr/>
          <a:lstStyle/>
          <a:p>
            <a:fld id="{64AD63D8-7FCE-49C2-B611-894BE2386240}" type="datetimeFigureOut">
              <a:rPr lang="lv-LV" smtClean="0"/>
              <a:t>20.09.2023</a:t>
            </a:fld>
            <a:endParaRPr lang="lv-LV"/>
          </a:p>
        </p:txBody>
      </p:sp>
      <p:sp>
        <p:nvSpPr>
          <p:cNvPr id="6" name="Footer Placeholder 5">
            <a:extLst>
              <a:ext uri="{FF2B5EF4-FFF2-40B4-BE49-F238E27FC236}">
                <a16:creationId xmlns:a16="http://schemas.microsoft.com/office/drawing/2014/main" id="{D195CF2C-8BFE-0519-592F-9F120FA699D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FC90CD7-233A-4A64-724C-C044982B7103}"/>
              </a:ext>
            </a:extLst>
          </p:cNvPr>
          <p:cNvSpPr>
            <a:spLocks noGrp="1"/>
          </p:cNvSpPr>
          <p:nvPr>
            <p:ph type="sldNum" sz="quarter" idx="12"/>
          </p:nvPr>
        </p:nvSpPr>
        <p:spPr/>
        <p:txBody>
          <a:bodyPr/>
          <a:lstStyle/>
          <a:p>
            <a:fld id="{E4CF950C-6AA3-46FC-8A89-4FFE5EACF1A9}" type="slidenum">
              <a:rPr lang="lv-LV" smtClean="0"/>
              <a:t>‹#›</a:t>
            </a:fld>
            <a:endParaRPr lang="lv-LV"/>
          </a:p>
        </p:txBody>
      </p:sp>
    </p:spTree>
    <p:extLst>
      <p:ext uri="{BB962C8B-B14F-4D97-AF65-F5344CB8AC3E}">
        <p14:creationId xmlns:p14="http://schemas.microsoft.com/office/powerpoint/2010/main" val="330520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8F22-BF7A-AA13-4E60-E64B9F464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318CAD01-9ED5-2701-9F12-5A679B2CF0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14742C-2260-7F41-81F2-DDDE099D7C49}"/>
              </a:ext>
            </a:extLst>
          </p:cNvPr>
          <p:cNvSpPr>
            <a:spLocks noGrp="1"/>
          </p:cNvSpPr>
          <p:nvPr>
            <p:ph type="dt" sz="half" idx="10"/>
          </p:nvPr>
        </p:nvSpPr>
        <p:spPr/>
        <p:txBody>
          <a:bodyPr/>
          <a:lstStyle/>
          <a:p>
            <a:fld id="{1A7A7DE7-455F-4878-833B-56E496D5612E}" type="datetimeFigureOut">
              <a:rPr lang="lv-LV" smtClean="0"/>
              <a:t>20.09.2023</a:t>
            </a:fld>
            <a:endParaRPr lang="lv-LV"/>
          </a:p>
        </p:txBody>
      </p:sp>
      <p:sp>
        <p:nvSpPr>
          <p:cNvPr id="5" name="Footer Placeholder 4">
            <a:extLst>
              <a:ext uri="{FF2B5EF4-FFF2-40B4-BE49-F238E27FC236}">
                <a16:creationId xmlns:a16="http://schemas.microsoft.com/office/drawing/2014/main" id="{193680B3-C158-C4F0-59B9-14EF50543CB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20D2AC0-223F-156D-14B5-58A652B2BA8D}"/>
              </a:ext>
            </a:extLst>
          </p:cNvPr>
          <p:cNvSpPr>
            <a:spLocks noGrp="1"/>
          </p:cNvSpPr>
          <p:nvPr>
            <p:ph type="sldNum" sz="quarter" idx="12"/>
          </p:nvPr>
        </p:nvSpPr>
        <p:spPr/>
        <p:txBody>
          <a:bodyPr/>
          <a:lstStyle/>
          <a:p>
            <a:fld id="{11FC7190-A556-4FDD-BA80-FE27D0E97532}" type="slidenum">
              <a:rPr lang="lv-LV" smtClean="0"/>
              <a:t>‹#›</a:t>
            </a:fld>
            <a:endParaRPr lang="lv-LV"/>
          </a:p>
        </p:txBody>
      </p:sp>
    </p:spTree>
    <p:extLst>
      <p:ext uri="{BB962C8B-B14F-4D97-AF65-F5344CB8AC3E}">
        <p14:creationId xmlns:p14="http://schemas.microsoft.com/office/powerpoint/2010/main" val="3478993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0474-59EF-F892-471E-BBAD954D5D9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B21B17D6-3ECE-C849-02B9-9025F6368B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86249FA-B17C-B360-F9E2-CA7D6008BA06}"/>
              </a:ext>
            </a:extLst>
          </p:cNvPr>
          <p:cNvSpPr>
            <a:spLocks noGrp="1"/>
          </p:cNvSpPr>
          <p:nvPr>
            <p:ph type="dt" sz="half" idx="10"/>
          </p:nvPr>
        </p:nvSpPr>
        <p:spPr/>
        <p:txBody>
          <a:bodyPr/>
          <a:lstStyle/>
          <a:p>
            <a:fld id="{64AD63D8-7FCE-49C2-B611-894BE2386240}" type="datetimeFigureOut">
              <a:rPr lang="lv-LV" smtClean="0"/>
              <a:t>20.09.2023</a:t>
            </a:fld>
            <a:endParaRPr lang="lv-LV"/>
          </a:p>
        </p:txBody>
      </p:sp>
      <p:sp>
        <p:nvSpPr>
          <p:cNvPr id="5" name="Footer Placeholder 4">
            <a:extLst>
              <a:ext uri="{FF2B5EF4-FFF2-40B4-BE49-F238E27FC236}">
                <a16:creationId xmlns:a16="http://schemas.microsoft.com/office/drawing/2014/main" id="{4A9DD850-04F5-A7B6-EC43-2054A7F08E4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6B08144-203A-F796-789C-B7A21A3BAFD7}"/>
              </a:ext>
            </a:extLst>
          </p:cNvPr>
          <p:cNvSpPr>
            <a:spLocks noGrp="1"/>
          </p:cNvSpPr>
          <p:nvPr>
            <p:ph type="sldNum" sz="quarter" idx="12"/>
          </p:nvPr>
        </p:nvSpPr>
        <p:spPr/>
        <p:txBody>
          <a:bodyPr/>
          <a:lstStyle/>
          <a:p>
            <a:fld id="{E4CF950C-6AA3-46FC-8A89-4FFE5EACF1A9}" type="slidenum">
              <a:rPr lang="lv-LV" smtClean="0"/>
              <a:t>‹#›</a:t>
            </a:fld>
            <a:endParaRPr lang="lv-LV"/>
          </a:p>
        </p:txBody>
      </p:sp>
    </p:spTree>
    <p:extLst>
      <p:ext uri="{BB962C8B-B14F-4D97-AF65-F5344CB8AC3E}">
        <p14:creationId xmlns:p14="http://schemas.microsoft.com/office/powerpoint/2010/main" val="3326757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0BA3A-973E-6AC6-3561-8610BF90CA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40F68930-FB61-9A2A-3BDD-E27A2A4E4E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E9BD882-51DD-6D11-C7B2-D866853F48D1}"/>
              </a:ext>
            </a:extLst>
          </p:cNvPr>
          <p:cNvSpPr>
            <a:spLocks noGrp="1"/>
          </p:cNvSpPr>
          <p:nvPr>
            <p:ph type="dt" sz="half" idx="10"/>
          </p:nvPr>
        </p:nvSpPr>
        <p:spPr/>
        <p:txBody>
          <a:bodyPr/>
          <a:lstStyle/>
          <a:p>
            <a:fld id="{64AD63D8-7FCE-49C2-B611-894BE2386240}" type="datetimeFigureOut">
              <a:rPr lang="lv-LV" smtClean="0"/>
              <a:t>20.09.2023</a:t>
            </a:fld>
            <a:endParaRPr lang="lv-LV"/>
          </a:p>
        </p:txBody>
      </p:sp>
      <p:sp>
        <p:nvSpPr>
          <p:cNvPr id="5" name="Footer Placeholder 4">
            <a:extLst>
              <a:ext uri="{FF2B5EF4-FFF2-40B4-BE49-F238E27FC236}">
                <a16:creationId xmlns:a16="http://schemas.microsoft.com/office/drawing/2014/main" id="{4DF7B5B7-19B3-E20F-A749-97CFAD906A4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B539431-2E92-8710-9B91-66105BE55D51}"/>
              </a:ext>
            </a:extLst>
          </p:cNvPr>
          <p:cNvSpPr>
            <a:spLocks noGrp="1"/>
          </p:cNvSpPr>
          <p:nvPr>
            <p:ph type="sldNum" sz="quarter" idx="12"/>
          </p:nvPr>
        </p:nvSpPr>
        <p:spPr/>
        <p:txBody>
          <a:bodyPr/>
          <a:lstStyle/>
          <a:p>
            <a:fld id="{E4CF950C-6AA3-46FC-8A89-4FFE5EACF1A9}" type="slidenum">
              <a:rPr lang="lv-LV" smtClean="0"/>
              <a:t>‹#›</a:t>
            </a:fld>
            <a:endParaRPr lang="lv-LV"/>
          </a:p>
        </p:txBody>
      </p:sp>
    </p:spTree>
    <p:extLst>
      <p:ext uri="{BB962C8B-B14F-4D97-AF65-F5344CB8AC3E}">
        <p14:creationId xmlns:p14="http://schemas.microsoft.com/office/powerpoint/2010/main" val="76690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8F4A-614C-FC48-F1F7-F9A670650399}"/>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FF89B23-E62C-1D49-ABEE-3192385DA7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474ECD51-9DBD-0863-A870-10BE89EE1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0D03F311-B48A-FF34-FE8A-54EEFFF93F6F}"/>
              </a:ext>
            </a:extLst>
          </p:cNvPr>
          <p:cNvSpPr>
            <a:spLocks noGrp="1"/>
          </p:cNvSpPr>
          <p:nvPr>
            <p:ph type="dt" sz="half" idx="10"/>
          </p:nvPr>
        </p:nvSpPr>
        <p:spPr/>
        <p:txBody>
          <a:bodyPr/>
          <a:lstStyle/>
          <a:p>
            <a:fld id="{1A7A7DE7-455F-4878-833B-56E496D5612E}" type="datetimeFigureOut">
              <a:rPr lang="lv-LV" smtClean="0"/>
              <a:t>20.09.2023</a:t>
            </a:fld>
            <a:endParaRPr lang="lv-LV"/>
          </a:p>
        </p:txBody>
      </p:sp>
      <p:sp>
        <p:nvSpPr>
          <p:cNvPr id="6" name="Footer Placeholder 5">
            <a:extLst>
              <a:ext uri="{FF2B5EF4-FFF2-40B4-BE49-F238E27FC236}">
                <a16:creationId xmlns:a16="http://schemas.microsoft.com/office/drawing/2014/main" id="{899FC4C1-DF9A-4D7F-B2CC-4B39A7131BE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FEF20B1-1529-F0DD-8678-71B15E810945}"/>
              </a:ext>
            </a:extLst>
          </p:cNvPr>
          <p:cNvSpPr>
            <a:spLocks noGrp="1"/>
          </p:cNvSpPr>
          <p:nvPr>
            <p:ph type="sldNum" sz="quarter" idx="12"/>
          </p:nvPr>
        </p:nvSpPr>
        <p:spPr/>
        <p:txBody>
          <a:bodyPr/>
          <a:lstStyle/>
          <a:p>
            <a:fld id="{11FC7190-A556-4FDD-BA80-FE27D0E97532}" type="slidenum">
              <a:rPr lang="lv-LV" smtClean="0"/>
              <a:t>‹#›</a:t>
            </a:fld>
            <a:endParaRPr lang="lv-LV"/>
          </a:p>
        </p:txBody>
      </p:sp>
    </p:spTree>
    <p:extLst>
      <p:ext uri="{BB962C8B-B14F-4D97-AF65-F5344CB8AC3E}">
        <p14:creationId xmlns:p14="http://schemas.microsoft.com/office/powerpoint/2010/main" val="316110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FBD2-05E8-4DE9-0A3F-B9CDAA0490E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56C5217-144A-5D1E-26DC-CD2023790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B9B845-99B7-50F0-795D-977C279095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3E55FC24-1656-4F70-0F58-BCF87D2B79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09AC6B-4E30-CFAE-0F14-E8B2DAD176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49AF32AB-A906-54F4-EAB5-8111C9236130}"/>
              </a:ext>
            </a:extLst>
          </p:cNvPr>
          <p:cNvSpPr>
            <a:spLocks noGrp="1"/>
          </p:cNvSpPr>
          <p:nvPr>
            <p:ph type="dt" sz="half" idx="10"/>
          </p:nvPr>
        </p:nvSpPr>
        <p:spPr/>
        <p:txBody>
          <a:bodyPr/>
          <a:lstStyle/>
          <a:p>
            <a:fld id="{1A7A7DE7-455F-4878-833B-56E496D5612E}" type="datetimeFigureOut">
              <a:rPr lang="lv-LV" smtClean="0"/>
              <a:t>20.09.2023</a:t>
            </a:fld>
            <a:endParaRPr lang="lv-LV"/>
          </a:p>
        </p:txBody>
      </p:sp>
      <p:sp>
        <p:nvSpPr>
          <p:cNvPr id="8" name="Footer Placeholder 7">
            <a:extLst>
              <a:ext uri="{FF2B5EF4-FFF2-40B4-BE49-F238E27FC236}">
                <a16:creationId xmlns:a16="http://schemas.microsoft.com/office/drawing/2014/main" id="{D8DFE7B8-5532-79AD-7478-7E456DFECDD9}"/>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25566021-12C1-7933-BB1E-15F13595B9C9}"/>
              </a:ext>
            </a:extLst>
          </p:cNvPr>
          <p:cNvSpPr>
            <a:spLocks noGrp="1"/>
          </p:cNvSpPr>
          <p:nvPr>
            <p:ph type="sldNum" sz="quarter" idx="12"/>
          </p:nvPr>
        </p:nvSpPr>
        <p:spPr/>
        <p:txBody>
          <a:bodyPr/>
          <a:lstStyle/>
          <a:p>
            <a:fld id="{11FC7190-A556-4FDD-BA80-FE27D0E97532}" type="slidenum">
              <a:rPr lang="lv-LV" smtClean="0"/>
              <a:t>‹#›</a:t>
            </a:fld>
            <a:endParaRPr lang="lv-LV"/>
          </a:p>
        </p:txBody>
      </p:sp>
    </p:spTree>
    <p:extLst>
      <p:ext uri="{BB962C8B-B14F-4D97-AF65-F5344CB8AC3E}">
        <p14:creationId xmlns:p14="http://schemas.microsoft.com/office/powerpoint/2010/main" val="362340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7DB5-C62C-A933-099E-569D55E3ADED}"/>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F6DE46F-6B36-67D6-9228-22291226FBBE}"/>
              </a:ext>
            </a:extLst>
          </p:cNvPr>
          <p:cNvSpPr>
            <a:spLocks noGrp="1"/>
          </p:cNvSpPr>
          <p:nvPr>
            <p:ph type="dt" sz="half" idx="10"/>
          </p:nvPr>
        </p:nvSpPr>
        <p:spPr/>
        <p:txBody>
          <a:bodyPr/>
          <a:lstStyle/>
          <a:p>
            <a:fld id="{1A7A7DE7-455F-4878-833B-56E496D5612E}" type="datetimeFigureOut">
              <a:rPr lang="lv-LV" smtClean="0"/>
              <a:t>20.09.2023</a:t>
            </a:fld>
            <a:endParaRPr lang="lv-LV"/>
          </a:p>
        </p:txBody>
      </p:sp>
      <p:sp>
        <p:nvSpPr>
          <p:cNvPr id="4" name="Footer Placeholder 3">
            <a:extLst>
              <a:ext uri="{FF2B5EF4-FFF2-40B4-BE49-F238E27FC236}">
                <a16:creationId xmlns:a16="http://schemas.microsoft.com/office/drawing/2014/main" id="{5CA03B6B-2518-5D47-91C7-6DC31E86A0BA}"/>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05CEF7B5-1253-D8C1-8BFD-4DB455616399}"/>
              </a:ext>
            </a:extLst>
          </p:cNvPr>
          <p:cNvSpPr>
            <a:spLocks noGrp="1"/>
          </p:cNvSpPr>
          <p:nvPr>
            <p:ph type="sldNum" sz="quarter" idx="12"/>
          </p:nvPr>
        </p:nvSpPr>
        <p:spPr/>
        <p:txBody>
          <a:bodyPr/>
          <a:lstStyle/>
          <a:p>
            <a:fld id="{11FC7190-A556-4FDD-BA80-FE27D0E97532}" type="slidenum">
              <a:rPr lang="lv-LV" smtClean="0"/>
              <a:t>‹#›</a:t>
            </a:fld>
            <a:endParaRPr lang="lv-LV"/>
          </a:p>
        </p:txBody>
      </p:sp>
    </p:spTree>
    <p:extLst>
      <p:ext uri="{BB962C8B-B14F-4D97-AF65-F5344CB8AC3E}">
        <p14:creationId xmlns:p14="http://schemas.microsoft.com/office/powerpoint/2010/main" val="372499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9C0F2-115F-9156-4E5F-819D42EB4DAD}"/>
              </a:ext>
            </a:extLst>
          </p:cNvPr>
          <p:cNvSpPr>
            <a:spLocks noGrp="1"/>
          </p:cNvSpPr>
          <p:nvPr>
            <p:ph type="dt" sz="half" idx="10"/>
          </p:nvPr>
        </p:nvSpPr>
        <p:spPr/>
        <p:txBody>
          <a:bodyPr/>
          <a:lstStyle/>
          <a:p>
            <a:fld id="{1A7A7DE7-455F-4878-833B-56E496D5612E}" type="datetimeFigureOut">
              <a:rPr lang="lv-LV" smtClean="0"/>
              <a:t>20.09.2023</a:t>
            </a:fld>
            <a:endParaRPr lang="lv-LV"/>
          </a:p>
        </p:txBody>
      </p:sp>
      <p:sp>
        <p:nvSpPr>
          <p:cNvPr id="3" name="Footer Placeholder 2">
            <a:extLst>
              <a:ext uri="{FF2B5EF4-FFF2-40B4-BE49-F238E27FC236}">
                <a16:creationId xmlns:a16="http://schemas.microsoft.com/office/drawing/2014/main" id="{691F8C7C-A484-63B6-5A45-CC4D099328D7}"/>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FD9D3DD4-EF68-77D7-E9B6-330F01BEC854}"/>
              </a:ext>
            </a:extLst>
          </p:cNvPr>
          <p:cNvSpPr>
            <a:spLocks noGrp="1"/>
          </p:cNvSpPr>
          <p:nvPr>
            <p:ph type="sldNum" sz="quarter" idx="12"/>
          </p:nvPr>
        </p:nvSpPr>
        <p:spPr/>
        <p:txBody>
          <a:bodyPr/>
          <a:lstStyle/>
          <a:p>
            <a:fld id="{11FC7190-A556-4FDD-BA80-FE27D0E97532}" type="slidenum">
              <a:rPr lang="lv-LV" smtClean="0"/>
              <a:t>‹#›</a:t>
            </a:fld>
            <a:endParaRPr lang="lv-LV"/>
          </a:p>
        </p:txBody>
      </p:sp>
    </p:spTree>
    <p:extLst>
      <p:ext uri="{BB962C8B-B14F-4D97-AF65-F5344CB8AC3E}">
        <p14:creationId xmlns:p14="http://schemas.microsoft.com/office/powerpoint/2010/main" val="380569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A911-D931-1FEF-5879-5981E99FD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D63515BF-3C4A-E8F4-EC28-2FE1FEA0B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FFFFEB6A-620A-5ABD-1400-FEB3876C9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1D9A7A-2493-CD5C-09AF-070393C973D3}"/>
              </a:ext>
            </a:extLst>
          </p:cNvPr>
          <p:cNvSpPr>
            <a:spLocks noGrp="1"/>
          </p:cNvSpPr>
          <p:nvPr>
            <p:ph type="dt" sz="half" idx="10"/>
          </p:nvPr>
        </p:nvSpPr>
        <p:spPr/>
        <p:txBody>
          <a:bodyPr/>
          <a:lstStyle/>
          <a:p>
            <a:fld id="{1A7A7DE7-455F-4878-833B-56E496D5612E}" type="datetimeFigureOut">
              <a:rPr lang="lv-LV" smtClean="0"/>
              <a:t>20.09.2023</a:t>
            </a:fld>
            <a:endParaRPr lang="lv-LV"/>
          </a:p>
        </p:txBody>
      </p:sp>
      <p:sp>
        <p:nvSpPr>
          <p:cNvPr id="6" name="Footer Placeholder 5">
            <a:extLst>
              <a:ext uri="{FF2B5EF4-FFF2-40B4-BE49-F238E27FC236}">
                <a16:creationId xmlns:a16="http://schemas.microsoft.com/office/drawing/2014/main" id="{F0930256-FA25-0C82-A9E2-3D591E9931B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46B7362-1FF8-4FB6-D0F6-052834C46895}"/>
              </a:ext>
            </a:extLst>
          </p:cNvPr>
          <p:cNvSpPr>
            <a:spLocks noGrp="1"/>
          </p:cNvSpPr>
          <p:nvPr>
            <p:ph type="sldNum" sz="quarter" idx="12"/>
          </p:nvPr>
        </p:nvSpPr>
        <p:spPr/>
        <p:txBody>
          <a:bodyPr/>
          <a:lstStyle/>
          <a:p>
            <a:fld id="{11FC7190-A556-4FDD-BA80-FE27D0E97532}" type="slidenum">
              <a:rPr lang="lv-LV" smtClean="0"/>
              <a:t>‹#›</a:t>
            </a:fld>
            <a:endParaRPr lang="lv-LV"/>
          </a:p>
        </p:txBody>
      </p:sp>
    </p:spTree>
    <p:extLst>
      <p:ext uri="{BB962C8B-B14F-4D97-AF65-F5344CB8AC3E}">
        <p14:creationId xmlns:p14="http://schemas.microsoft.com/office/powerpoint/2010/main" val="52179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2008-6727-88FF-74E5-CA219DBE7B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05E5EEF5-3EDC-CBC9-5EEC-B434F13A4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9E6598DA-3183-7991-A157-FCE4CD5E4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49D69A-8361-A8E0-92EE-6B68B01E7074}"/>
              </a:ext>
            </a:extLst>
          </p:cNvPr>
          <p:cNvSpPr>
            <a:spLocks noGrp="1"/>
          </p:cNvSpPr>
          <p:nvPr>
            <p:ph type="dt" sz="half" idx="10"/>
          </p:nvPr>
        </p:nvSpPr>
        <p:spPr/>
        <p:txBody>
          <a:bodyPr/>
          <a:lstStyle/>
          <a:p>
            <a:fld id="{1A7A7DE7-455F-4878-833B-56E496D5612E}" type="datetimeFigureOut">
              <a:rPr lang="lv-LV" smtClean="0"/>
              <a:t>20.09.2023</a:t>
            </a:fld>
            <a:endParaRPr lang="lv-LV"/>
          </a:p>
        </p:txBody>
      </p:sp>
      <p:sp>
        <p:nvSpPr>
          <p:cNvPr id="6" name="Footer Placeholder 5">
            <a:extLst>
              <a:ext uri="{FF2B5EF4-FFF2-40B4-BE49-F238E27FC236}">
                <a16:creationId xmlns:a16="http://schemas.microsoft.com/office/drawing/2014/main" id="{422A9FF8-3CBF-E717-16AA-83E0FEF65F4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F312EF7-A2C9-2037-0B13-CFC673CCF9AD}"/>
              </a:ext>
            </a:extLst>
          </p:cNvPr>
          <p:cNvSpPr>
            <a:spLocks noGrp="1"/>
          </p:cNvSpPr>
          <p:nvPr>
            <p:ph type="sldNum" sz="quarter" idx="12"/>
          </p:nvPr>
        </p:nvSpPr>
        <p:spPr/>
        <p:txBody>
          <a:bodyPr/>
          <a:lstStyle/>
          <a:p>
            <a:fld id="{11FC7190-A556-4FDD-BA80-FE27D0E97532}" type="slidenum">
              <a:rPr lang="lv-LV" smtClean="0"/>
              <a:t>‹#›</a:t>
            </a:fld>
            <a:endParaRPr lang="lv-LV"/>
          </a:p>
        </p:txBody>
      </p:sp>
    </p:spTree>
    <p:extLst>
      <p:ext uri="{BB962C8B-B14F-4D97-AF65-F5344CB8AC3E}">
        <p14:creationId xmlns:p14="http://schemas.microsoft.com/office/powerpoint/2010/main" val="380197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377AB-B8B2-2BC6-C83B-B1D24516B2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9F0B2FA9-A287-9167-2FB2-C850D83129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651A8EF-835B-EF4C-3C13-EB169D620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A7DE7-455F-4878-833B-56E496D5612E}" type="datetimeFigureOut">
              <a:rPr lang="lv-LV" smtClean="0"/>
              <a:t>20.09.2023</a:t>
            </a:fld>
            <a:endParaRPr lang="lv-LV"/>
          </a:p>
        </p:txBody>
      </p:sp>
      <p:sp>
        <p:nvSpPr>
          <p:cNvPr id="5" name="Footer Placeholder 4">
            <a:extLst>
              <a:ext uri="{FF2B5EF4-FFF2-40B4-BE49-F238E27FC236}">
                <a16:creationId xmlns:a16="http://schemas.microsoft.com/office/drawing/2014/main" id="{14432388-3A3E-FA04-0308-8FEE7DD5DB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9DF94DFC-BF9A-8C79-D13C-2F18471E5D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7190-A556-4FDD-BA80-FE27D0E97532}" type="slidenum">
              <a:rPr lang="lv-LV" smtClean="0"/>
              <a:t>‹#›</a:t>
            </a:fld>
            <a:endParaRPr lang="lv-LV"/>
          </a:p>
        </p:txBody>
      </p:sp>
    </p:spTree>
    <p:extLst>
      <p:ext uri="{BB962C8B-B14F-4D97-AF65-F5344CB8AC3E}">
        <p14:creationId xmlns:p14="http://schemas.microsoft.com/office/powerpoint/2010/main" val="3603262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lv" smtClean="0"/>
              <a:pPr/>
              <a:t>‹#›</a:t>
            </a:fld>
            <a:endParaRPr lang="lv" dirty="0"/>
          </a:p>
        </p:txBody>
      </p:sp>
    </p:spTree>
    <p:extLst>
      <p:ext uri="{BB962C8B-B14F-4D97-AF65-F5344CB8AC3E}">
        <p14:creationId xmlns:p14="http://schemas.microsoft.com/office/powerpoint/2010/main" val="419210453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9" r:id="rId3"/>
    <p:sldLayoutId id="2147483690" r:id="rId4"/>
    <p:sldLayoutId id="2147483691" r:id="rId5"/>
    <p:sldLayoutId id="2147483692" r:id="rId6"/>
    <p:sldLayoutId id="2147483693" r:id="rId7"/>
    <p:sldLayoutId id="2147483694" r:id="rId8"/>
    <p:sldLayoutId id="214748370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A0C056-6F40-A769-2AAB-506036FA2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5366B29-7246-3559-70AE-22E1F5A1E8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AB7C8E3-5399-9F40-E3F9-5BED4F31B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D63D8-7FCE-49C2-B611-894BE2386240}" type="datetimeFigureOut">
              <a:rPr lang="lv-LV" smtClean="0"/>
              <a:t>20.09.2023</a:t>
            </a:fld>
            <a:endParaRPr lang="lv-LV"/>
          </a:p>
        </p:txBody>
      </p:sp>
      <p:sp>
        <p:nvSpPr>
          <p:cNvPr id="5" name="Footer Placeholder 4">
            <a:extLst>
              <a:ext uri="{FF2B5EF4-FFF2-40B4-BE49-F238E27FC236}">
                <a16:creationId xmlns:a16="http://schemas.microsoft.com/office/drawing/2014/main" id="{6FF84672-59B7-FC16-3F6B-2F6054756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126D0242-F357-1EB7-98A1-70AC4B12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F950C-6AA3-46FC-8A89-4FFE5EACF1A9}" type="slidenum">
              <a:rPr lang="lv-LV" smtClean="0"/>
              <a:t>‹#›</a:t>
            </a:fld>
            <a:endParaRPr lang="lv-LV"/>
          </a:p>
        </p:txBody>
      </p:sp>
    </p:spTree>
    <p:extLst>
      <p:ext uri="{BB962C8B-B14F-4D97-AF65-F5344CB8AC3E}">
        <p14:creationId xmlns:p14="http://schemas.microsoft.com/office/powerpoint/2010/main" val="14984246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4.em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56367" y="5705739"/>
            <a:ext cx="6082295" cy="950567"/>
          </a:xfrm>
          <a:prstGeom prst="rect">
            <a:avLst/>
          </a:prstGeom>
        </p:spPr>
      </p:pic>
      <p:pic>
        <p:nvPicPr>
          <p:cNvPr id="3" name="Picture 2"/>
          <p:cNvPicPr>
            <a:picLocks noChangeAspect="1"/>
          </p:cNvPicPr>
          <p:nvPr/>
        </p:nvPicPr>
        <p:blipFill>
          <a:blip r:embed="rId4"/>
          <a:stretch>
            <a:fillRect/>
          </a:stretch>
        </p:blipFill>
        <p:spPr>
          <a:xfrm>
            <a:off x="1567311" y="910417"/>
            <a:ext cx="2843367" cy="1266076"/>
          </a:xfrm>
          <a:prstGeom prst="rect">
            <a:avLst/>
          </a:prstGeom>
        </p:spPr>
      </p:pic>
      <p:pic>
        <p:nvPicPr>
          <p:cNvPr id="5" name="Image" descr="Image"/>
          <p:cNvPicPr>
            <a:picLocks noChangeAspect="1"/>
          </p:cNvPicPr>
          <p:nvPr/>
        </p:nvPicPr>
        <p:blipFill rotWithShape="1">
          <a:blip r:embed="rId5"/>
          <a:srcRect l="-11039" t="12993" r="23308" b="12993"/>
          <a:stretch/>
        </p:blipFill>
        <p:spPr>
          <a:xfrm>
            <a:off x="0" y="892"/>
            <a:ext cx="12192000" cy="6857108"/>
          </a:xfrm>
          <a:prstGeom prst="rect">
            <a:avLst/>
          </a:prstGeom>
          <a:ln w="12700">
            <a:miter lim="400000"/>
          </a:ln>
        </p:spPr>
      </p:pic>
      <p:sp>
        <p:nvSpPr>
          <p:cNvPr id="6" name="Title 4">
            <a:extLst>
              <a:ext uri="{FF2B5EF4-FFF2-40B4-BE49-F238E27FC236}">
                <a16:creationId xmlns:a16="http://schemas.microsoft.com/office/drawing/2014/main" id="{C27F21F0-C2A3-4780-96CB-BAA1536D9C50}"/>
              </a:ext>
            </a:extLst>
          </p:cNvPr>
          <p:cNvSpPr>
            <a:spLocks noGrp="1"/>
          </p:cNvSpPr>
          <p:nvPr>
            <p:ph type="title"/>
          </p:nvPr>
        </p:nvSpPr>
        <p:spPr>
          <a:xfrm>
            <a:off x="-151096" y="4138045"/>
            <a:ext cx="6589757" cy="591233"/>
          </a:xfrm>
        </p:spPr>
        <p:txBody>
          <a:bodyPr>
            <a:noAutofit/>
          </a:bodyPr>
          <a:lstStyle/>
          <a:p>
            <a:r>
              <a:rPr lang="lv-LV" sz="3300" b="1" dirty="0">
                <a:solidFill>
                  <a:srgbClr val="652D90"/>
                </a:solidFill>
              </a:rPr>
              <a:t>NOSLĒGUMA PĒTĪJUMS: </a:t>
            </a:r>
            <a:br>
              <a:rPr lang="lv-LV" sz="3300" b="1" dirty="0">
                <a:solidFill>
                  <a:srgbClr val="652D90"/>
                </a:solidFill>
              </a:rPr>
            </a:br>
            <a:r>
              <a:rPr lang="lv-LV" sz="3300" dirty="0">
                <a:solidFill>
                  <a:srgbClr val="652D90"/>
                </a:solidFill>
              </a:rPr>
              <a:t>Ietekmes pušu </a:t>
            </a:r>
            <a:br>
              <a:rPr lang="lv-LV" sz="3300" dirty="0">
                <a:solidFill>
                  <a:srgbClr val="652D90"/>
                </a:solidFill>
              </a:rPr>
            </a:br>
            <a:r>
              <a:rPr lang="lv-LV" sz="3300" dirty="0">
                <a:solidFill>
                  <a:srgbClr val="652D90"/>
                </a:solidFill>
              </a:rPr>
              <a:t>iesaistes, informētības un </a:t>
            </a:r>
            <a:br>
              <a:rPr lang="lv-LV" sz="3300" dirty="0">
                <a:solidFill>
                  <a:srgbClr val="652D90"/>
                </a:solidFill>
              </a:rPr>
            </a:br>
            <a:r>
              <a:rPr lang="lv-LV" sz="3300" dirty="0">
                <a:solidFill>
                  <a:srgbClr val="652D90"/>
                </a:solidFill>
              </a:rPr>
              <a:t>starprezultātu novērtējums</a:t>
            </a:r>
          </a:p>
        </p:txBody>
      </p:sp>
      <p:pic>
        <p:nvPicPr>
          <p:cNvPr id="7" name="Image" descr="Image">
            <a:extLst>
              <a:ext uri="{FF2B5EF4-FFF2-40B4-BE49-F238E27FC236}">
                <a16:creationId xmlns:a16="http://schemas.microsoft.com/office/drawing/2014/main" id="{12CB1E83-0038-493A-9E29-07CDA586373B}"/>
              </a:ext>
            </a:extLst>
          </p:cNvPr>
          <p:cNvPicPr>
            <a:picLocks noChangeAspect="1"/>
          </p:cNvPicPr>
          <p:nvPr/>
        </p:nvPicPr>
        <p:blipFill>
          <a:blip r:embed="rId6"/>
          <a:stretch>
            <a:fillRect/>
          </a:stretch>
        </p:blipFill>
        <p:spPr>
          <a:xfrm>
            <a:off x="1765673" y="4959627"/>
            <a:ext cx="3263680" cy="727455"/>
          </a:xfrm>
          <a:prstGeom prst="rect">
            <a:avLst/>
          </a:prstGeom>
          <a:ln w="12700">
            <a:miter lim="400000"/>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D3FC8C7-FF7A-02A2-93E3-C680F99BC590}"/>
              </a:ext>
            </a:extLst>
          </p:cNvPr>
          <p:cNvPicPr>
            <a:picLocks noChangeAspect="1"/>
          </p:cNvPicPr>
          <p:nvPr/>
        </p:nvPicPr>
        <p:blipFill>
          <a:blip r:embed="rId3"/>
          <a:stretch>
            <a:fillRect/>
          </a:stretch>
        </p:blipFill>
        <p:spPr>
          <a:xfrm>
            <a:off x="-49427" y="0"/>
            <a:ext cx="6194624" cy="6858000"/>
          </a:xfrm>
          <a:prstGeom prst="rect">
            <a:avLst/>
          </a:prstGeom>
        </p:spPr>
      </p:pic>
      <p:sp>
        <p:nvSpPr>
          <p:cNvPr id="3" name="Title 2">
            <a:extLst>
              <a:ext uri="{FF2B5EF4-FFF2-40B4-BE49-F238E27FC236}">
                <a16:creationId xmlns:a16="http://schemas.microsoft.com/office/drawing/2014/main" id="{F3DFE43E-AA80-4158-B6E3-9881B94D2D0D}"/>
              </a:ext>
            </a:extLst>
          </p:cNvPr>
          <p:cNvSpPr>
            <a:spLocks noGrp="1"/>
          </p:cNvSpPr>
          <p:nvPr>
            <p:ph type="title"/>
          </p:nvPr>
        </p:nvSpPr>
        <p:spPr>
          <a:xfrm>
            <a:off x="415600" y="231788"/>
            <a:ext cx="11360800" cy="763600"/>
          </a:xfrm>
        </p:spPr>
        <p:txBody>
          <a:bodyPr/>
          <a:lstStyle/>
          <a:p>
            <a:r>
              <a:rPr lang="lv-LV" sz="3200" dirty="0">
                <a:solidFill>
                  <a:srgbClr val="7030A0"/>
                </a:solidFill>
                <a:latin typeface="Open Sans" panose="020B0604020202020204" charset="0"/>
                <a:ea typeface="Open Sans" panose="020B0604020202020204" charset="0"/>
                <a:cs typeface="Open Sans" panose="020B0604020202020204" charset="0"/>
              </a:rPr>
              <a:t>Riski un atbalsta pasākumi</a:t>
            </a:r>
          </a:p>
        </p:txBody>
      </p:sp>
      <p:sp>
        <p:nvSpPr>
          <p:cNvPr id="4" name="Content Placeholder 2">
            <a:extLst>
              <a:ext uri="{FF2B5EF4-FFF2-40B4-BE49-F238E27FC236}">
                <a16:creationId xmlns:a16="http://schemas.microsoft.com/office/drawing/2014/main" id="{B9EB120A-62EE-49C7-9D34-18A1841ADC0D}"/>
              </a:ext>
            </a:extLst>
          </p:cNvPr>
          <p:cNvSpPr txBox="1">
            <a:spLocks/>
          </p:cNvSpPr>
          <p:nvPr/>
        </p:nvSpPr>
        <p:spPr>
          <a:xfrm>
            <a:off x="307160" y="1466636"/>
            <a:ext cx="10937669" cy="59170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lang="lv-LV" sz="2667" kern="0" dirty="0"/>
          </a:p>
          <a:p>
            <a:pPr defTabSz="1219170"/>
            <a:endParaRPr lang="en-GB" sz="2667" kern="0" dirty="0"/>
          </a:p>
          <a:p>
            <a:pPr defTabSz="1219170"/>
            <a:endParaRPr lang="lv-LV" sz="2667" kern="0" dirty="0"/>
          </a:p>
          <a:p>
            <a:pPr defTabSz="1219170"/>
            <a:endParaRPr lang="en-GB" sz="2667" kern="0" dirty="0"/>
          </a:p>
        </p:txBody>
      </p:sp>
      <p:sp>
        <p:nvSpPr>
          <p:cNvPr id="24" name="Title 2">
            <a:extLst>
              <a:ext uri="{FF2B5EF4-FFF2-40B4-BE49-F238E27FC236}">
                <a16:creationId xmlns:a16="http://schemas.microsoft.com/office/drawing/2014/main" id="{F9B6A918-8D2C-4AD5-8104-7B8F8B805D39}"/>
              </a:ext>
            </a:extLst>
          </p:cNvPr>
          <p:cNvSpPr txBox="1">
            <a:spLocks/>
          </p:cNvSpPr>
          <p:nvPr/>
        </p:nvSpPr>
        <p:spPr>
          <a:xfrm>
            <a:off x="4802909" y="6291506"/>
            <a:ext cx="7081931" cy="5664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pPr>
            <a:r>
              <a:rPr lang="lv-LV" sz="1600" i="1" kern="0" dirty="0">
                <a:solidFill>
                  <a:srgbClr val="652D90"/>
                </a:solidFill>
                <a:latin typeface="Open Sans" panose="020B0604020202020204" charset="0"/>
                <a:ea typeface="Open Sans" panose="020B0604020202020204" charset="0"/>
                <a:cs typeface="Open Sans" panose="020B0604020202020204" charset="0"/>
              </a:rPr>
              <a:t>Avots: informācija no DOS sistēmas (2018./2019.-2022./2023.)</a:t>
            </a:r>
          </a:p>
        </p:txBody>
      </p:sp>
      <p:sp>
        <p:nvSpPr>
          <p:cNvPr id="9" name="Title 2">
            <a:extLst>
              <a:ext uri="{FF2B5EF4-FFF2-40B4-BE49-F238E27FC236}">
                <a16:creationId xmlns:a16="http://schemas.microsoft.com/office/drawing/2014/main" id="{CD430692-D1FA-4A79-998E-F92148EAD079}"/>
              </a:ext>
            </a:extLst>
          </p:cNvPr>
          <p:cNvSpPr txBox="1">
            <a:spLocks/>
          </p:cNvSpPr>
          <p:nvPr/>
        </p:nvSpPr>
        <p:spPr>
          <a:xfrm>
            <a:off x="-985931" y="5756719"/>
            <a:ext cx="7081931" cy="39889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defTabSz="1219170">
              <a:buClr>
                <a:srgbClr val="000000"/>
              </a:buClr>
            </a:pPr>
            <a:r>
              <a:rPr lang="lv-LV" sz="1067" i="1" kern="0" dirty="0">
                <a:solidFill>
                  <a:srgbClr val="652D90"/>
                </a:solidFill>
                <a:latin typeface="Open Sans" panose="020B0604020202020204" charset="0"/>
                <a:ea typeface="Open Sans" panose="020B0604020202020204" charset="0"/>
                <a:cs typeface="Open Sans" panose="020B0604020202020204" charset="0"/>
              </a:rPr>
              <a:t>*viena IAP ietvaros īstenotie individuālā atbalsta pasākumi var atbilst dažādiem riska veidiem</a:t>
            </a:r>
            <a:endParaRPr lang="lv-LV" sz="1600" i="1" kern="0" dirty="0">
              <a:solidFill>
                <a:srgbClr val="652D90"/>
              </a:solidFill>
              <a:latin typeface="Open Sans" panose="020B0604020202020204" charset="0"/>
              <a:ea typeface="Open Sans" panose="020B0604020202020204" charset="0"/>
              <a:cs typeface="Open Sans" panose="020B0604020202020204" charset="0"/>
            </a:endParaRPr>
          </a:p>
        </p:txBody>
      </p:sp>
      <p:sp>
        <p:nvSpPr>
          <p:cNvPr id="12" name="Title 2">
            <a:extLst>
              <a:ext uri="{FF2B5EF4-FFF2-40B4-BE49-F238E27FC236}">
                <a16:creationId xmlns:a16="http://schemas.microsoft.com/office/drawing/2014/main" id="{6D3602CF-F023-452C-813C-95FFE7C5C22A}"/>
              </a:ext>
            </a:extLst>
          </p:cNvPr>
          <p:cNvSpPr txBox="1">
            <a:spLocks/>
          </p:cNvSpPr>
          <p:nvPr/>
        </p:nvSpPr>
        <p:spPr>
          <a:xfrm>
            <a:off x="808682" y="1446935"/>
            <a:ext cx="4642527" cy="5664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pPr>
            <a:r>
              <a:rPr lang="lv-LV" sz="1600" kern="0" dirty="0">
                <a:solidFill>
                  <a:srgbClr val="652D90"/>
                </a:solidFill>
                <a:latin typeface="Open Sans" panose="020B0604020202020204" charset="0"/>
                <a:ea typeface="Open Sans" panose="020B0604020202020204" charset="0"/>
                <a:cs typeface="Open Sans" panose="020B0604020202020204" charset="0"/>
              </a:rPr>
              <a:t>Atbalsta pasākumiem atbilstošie riska veidi</a:t>
            </a:r>
          </a:p>
        </p:txBody>
      </p:sp>
      <p:graphicFrame>
        <p:nvGraphicFramePr>
          <p:cNvPr id="2" name="Diagramma 867653289">
            <a:extLst>
              <a:ext uri="{FF2B5EF4-FFF2-40B4-BE49-F238E27FC236}">
                <a16:creationId xmlns:a16="http://schemas.microsoft.com/office/drawing/2014/main" id="{A75D4235-C12A-94AD-3380-80ABD804CFDB}"/>
              </a:ext>
            </a:extLst>
          </p:cNvPr>
          <p:cNvGraphicFramePr/>
          <p:nvPr>
            <p:extLst>
              <p:ext uri="{D42A27DB-BD31-4B8C-83A1-F6EECF244321}">
                <p14:modId xmlns:p14="http://schemas.microsoft.com/office/powerpoint/2010/main" val="603932495"/>
              </p:ext>
            </p:extLst>
          </p:nvPr>
        </p:nvGraphicFramePr>
        <p:xfrm>
          <a:off x="249902" y="1936561"/>
          <a:ext cx="5860166" cy="345320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2">
            <a:extLst>
              <a:ext uri="{FF2B5EF4-FFF2-40B4-BE49-F238E27FC236}">
                <a16:creationId xmlns:a16="http://schemas.microsoft.com/office/drawing/2014/main" id="{B5854100-8630-BB00-20E6-07041AE1F470}"/>
              </a:ext>
            </a:extLst>
          </p:cNvPr>
          <p:cNvSpPr txBox="1">
            <a:spLocks/>
          </p:cNvSpPr>
          <p:nvPr/>
        </p:nvSpPr>
        <p:spPr>
          <a:xfrm>
            <a:off x="7452706" y="1332351"/>
            <a:ext cx="4642527" cy="5664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pPr>
            <a:r>
              <a:rPr lang="lv-LV" sz="1600" kern="0" dirty="0">
                <a:solidFill>
                  <a:srgbClr val="652D90"/>
                </a:solidFill>
                <a:latin typeface="Open Sans" panose="020B0604020202020204" charset="0"/>
                <a:ea typeface="Open Sans" panose="020B0604020202020204" charset="0"/>
                <a:cs typeface="Open Sans" panose="020B0604020202020204" charset="0"/>
              </a:rPr>
              <a:t>Biežāk minētie «mācību darba/ izglītības iestādes riski»</a:t>
            </a:r>
          </a:p>
        </p:txBody>
      </p:sp>
      <p:pic>
        <p:nvPicPr>
          <p:cNvPr id="11" name="Picture 10" descr="Attēls, kurā ir teksts, ekrānuzņēmums, fonts, cipars&#10;&#10;Apraksts ģenerēts automātiski">
            <a:extLst>
              <a:ext uri="{FF2B5EF4-FFF2-40B4-BE49-F238E27FC236}">
                <a16:creationId xmlns:a16="http://schemas.microsoft.com/office/drawing/2014/main" id="{6653B2F0-9757-C31E-6E82-9FFC939649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6572" y="2013430"/>
            <a:ext cx="4630493" cy="3941112"/>
          </a:xfrm>
          <a:prstGeom prst="rect">
            <a:avLst/>
          </a:prstGeom>
        </p:spPr>
      </p:pic>
      <p:sp>
        <p:nvSpPr>
          <p:cNvPr id="19" name="Rectangle 18">
            <a:extLst>
              <a:ext uri="{FF2B5EF4-FFF2-40B4-BE49-F238E27FC236}">
                <a16:creationId xmlns:a16="http://schemas.microsoft.com/office/drawing/2014/main" id="{A6D4586E-8FD4-9F3F-63EC-13EC23E09D04}"/>
              </a:ext>
            </a:extLst>
          </p:cNvPr>
          <p:cNvSpPr/>
          <p:nvPr/>
        </p:nvSpPr>
        <p:spPr>
          <a:xfrm>
            <a:off x="6697261" y="2034737"/>
            <a:ext cx="5201647" cy="1031377"/>
          </a:xfrm>
          <a:prstGeom prst="rect">
            <a:avLst/>
          </a:prstGeom>
          <a:noFill/>
          <a:ln w="28575">
            <a:solidFill>
              <a:srgbClr val="954FC9"/>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dirty="0"/>
          </a:p>
        </p:txBody>
      </p:sp>
      <p:sp>
        <p:nvSpPr>
          <p:cNvPr id="20" name="Text Box 2">
            <a:extLst>
              <a:ext uri="{FF2B5EF4-FFF2-40B4-BE49-F238E27FC236}">
                <a16:creationId xmlns:a16="http://schemas.microsoft.com/office/drawing/2014/main" id="{AD50537A-CB44-6435-FCC8-5677AB8690C5}"/>
              </a:ext>
            </a:extLst>
          </p:cNvPr>
          <p:cNvSpPr txBox="1">
            <a:spLocks noChangeArrowheads="1"/>
          </p:cNvSpPr>
          <p:nvPr/>
        </p:nvSpPr>
        <p:spPr bwMode="auto">
          <a:xfrm>
            <a:off x="11330223" y="2654312"/>
            <a:ext cx="765891" cy="411802"/>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200"/>
              </a:lnSpc>
              <a:spcBef>
                <a:spcPts val="600"/>
              </a:spcBef>
              <a:spcAft>
                <a:spcPts val="600"/>
              </a:spcAft>
            </a:pPr>
            <a:r>
              <a:rPr lang="lv-LV" sz="1800" b="1" dirty="0">
                <a:solidFill>
                  <a:srgbClr val="6B4B93"/>
                </a:solidFill>
                <a:effectLst/>
                <a:latin typeface="Times New Roman" panose="02020603050405020304" pitchFamily="18" charset="0"/>
                <a:ea typeface="Calibri" panose="020F0502020204030204" pitchFamily="34" charset="0"/>
                <a:cs typeface="Times New Roman" panose="02020603050405020304" pitchFamily="18" charset="0"/>
              </a:rPr>
              <a:t>82%</a:t>
            </a:r>
            <a:endParaRPr lang="lv-LV" sz="2000" dirty="0">
              <a:solidFill>
                <a:srgbClr val="6B4B9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3CD812CD-ABF7-EEBB-BD28-323D1C044C9C}"/>
              </a:ext>
            </a:extLst>
          </p:cNvPr>
          <p:cNvSpPr txBox="1">
            <a:spLocks noChangeArrowheads="1"/>
          </p:cNvSpPr>
          <p:nvPr/>
        </p:nvSpPr>
        <p:spPr bwMode="auto">
          <a:xfrm>
            <a:off x="886265" y="1925055"/>
            <a:ext cx="1301262" cy="67438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3600" b="1" kern="0" dirty="0">
                <a:solidFill>
                  <a:srgbClr val="6B4B93"/>
                </a:solidFill>
                <a:latin typeface="Times New Roman" panose="02020603050405020304" pitchFamily="18" charset="0"/>
                <a:ea typeface="Calibri" panose="020F0502020204030204" pitchFamily="34" charset="0"/>
                <a:cs typeface="Times New Roman" panose="02020603050405020304" pitchFamily="18" charset="0"/>
                <a:sym typeface="Arial"/>
              </a:rPr>
              <a:t>80%</a:t>
            </a:r>
            <a:endParaRPr lang="lv-LV" sz="4400" kern="0" dirty="0">
              <a:solidFill>
                <a:srgbClr val="6B4B93"/>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6" name="Text Box 2">
            <a:extLst>
              <a:ext uri="{FF2B5EF4-FFF2-40B4-BE49-F238E27FC236}">
                <a16:creationId xmlns:a16="http://schemas.microsoft.com/office/drawing/2014/main" id="{60EE021B-0590-4660-4135-D739D5ED9DDF}"/>
              </a:ext>
            </a:extLst>
          </p:cNvPr>
          <p:cNvSpPr txBox="1">
            <a:spLocks noChangeArrowheads="1"/>
          </p:cNvSpPr>
          <p:nvPr/>
        </p:nvSpPr>
        <p:spPr bwMode="auto">
          <a:xfrm>
            <a:off x="2428412" y="3976240"/>
            <a:ext cx="751573"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defTabSz="1219170">
              <a:lnSpc>
                <a:spcPts val="1600"/>
              </a:lnSpc>
              <a:spcBef>
                <a:spcPts val="800"/>
              </a:spcBef>
              <a:spcAft>
                <a:spcPts val="800"/>
              </a:spcAft>
              <a:buClr>
                <a:srgbClr val="000000"/>
              </a:buClr>
            </a:pPr>
            <a:r>
              <a:rPr lang="lv-LV" sz="2667" b="1" kern="0" dirty="0">
                <a:solidFill>
                  <a:srgbClr val="6B4B93"/>
                </a:solidFill>
                <a:latin typeface="Times New Roman" panose="02020603050405020304" pitchFamily="18" charset="0"/>
                <a:ea typeface="Calibri" panose="020F0502020204030204" pitchFamily="34" charset="0"/>
                <a:cs typeface="Times New Roman" panose="02020603050405020304" pitchFamily="18" charset="0"/>
                <a:sym typeface="Arial"/>
              </a:rPr>
              <a:t>16%</a:t>
            </a:r>
            <a:endParaRPr lang="lv-LV" sz="3200" kern="0" dirty="0">
              <a:solidFill>
                <a:srgbClr val="6B4B93"/>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8" name="Text Box 2">
            <a:extLst>
              <a:ext uri="{FF2B5EF4-FFF2-40B4-BE49-F238E27FC236}">
                <a16:creationId xmlns:a16="http://schemas.microsoft.com/office/drawing/2014/main" id="{AD970C20-3CEE-45A2-CD29-373567072A2C}"/>
              </a:ext>
            </a:extLst>
          </p:cNvPr>
          <p:cNvSpPr txBox="1">
            <a:spLocks noChangeArrowheads="1"/>
          </p:cNvSpPr>
          <p:nvPr/>
        </p:nvSpPr>
        <p:spPr bwMode="auto">
          <a:xfrm>
            <a:off x="3638504" y="4218196"/>
            <a:ext cx="751573"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1800" b="1" kern="0" dirty="0">
                <a:solidFill>
                  <a:srgbClr val="6B4B93"/>
                </a:solidFill>
                <a:latin typeface="Times New Roman" panose="02020603050405020304" pitchFamily="18" charset="0"/>
                <a:ea typeface="Calibri" panose="020F0502020204030204" pitchFamily="34" charset="0"/>
                <a:cs typeface="Times New Roman" panose="02020603050405020304" pitchFamily="18" charset="0"/>
                <a:sym typeface="Arial"/>
              </a:rPr>
              <a:t>2%</a:t>
            </a:r>
            <a:endParaRPr lang="lv-LV" sz="2000" kern="0" dirty="0">
              <a:solidFill>
                <a:srgbClr val="6B4B93"/>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10" name="Text Box 2">
            <a:extLst>
              <a:ext uri="{FF2B5EF4-FFF2-40B4-BE49-F238E27FC236}">
                <a16:creationId xmlns:a16="http://schemas.microsoft.com/office/drawing/2014/main" id="{434500E3-54E3-FE4C-B2EE-43FA2BE427BA}"/>
              </a:ext>
            </a:extLst>
          </p:cNvPr>
          <p:cNvSpPr txBox="1">
            <a:spLocks noChangeArrowheads="1"/>
          </p:cNvSpPr>
          <p:nvPr/>
        </p:nvSpPr>
        <p:spPr bwMode="auto">
          <a:xfrm>
            <a:off x="4911382" y="4218195"/>
            <a:ext cx="751573"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1800" b="1" kern="0" dirty="0">
                <a:solidFill>
                  <a:srgbClr val="6B4B93"/>
                </a:solidFill>
                <a:latin typeface="Times New Roman" panose="02020603050405020304" pitchFamily="18" charset="0"/>
                <a:ea typeface="Calibri" panose="020F0502020204030204" pitchFamily="34" charset="0"/>
                <a:cs typeface="Times New Roman" panose="02020603050405020304" pitchFamily="18" charset="0"/>
                <a:sym typeface="Arial"/>
              </a:rPr>
              <a:t>1%</a:t>
            </a:r>
            <a:endParaRPr lang="lv-LV" sz="2000" kern="0" dirty="0">
              <a:solidFill>
                <a:srgbClr val="6B4B93"/>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49131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8FB20AE-F12A-67C8-35F6-58E6211BB503}"/>
              </a:ext>
            </a:extLst>
          </p:cNvPr>
          <p:cNvSpPr txBox="1">
            <a:spLocks/>
          </p:cNvSpPr>
          <p:nvPr/>
        </p:nvSpPr>
        <p:spPr>
          <a:xfrm>
            <a:off x="415600" y="231788"/>
            <a:ext cx="11360800"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lv-LV" sz="3200" kern="0" dirty="0">
                <a:solidFill>
                  <a:srgbClr val="7030A0"/>
                </a:solidFill>
                <a:latin typeface="Open Sans" panose="020B0604020202020204" charset="0"/>
                <a:ea typeface="Open Sans" panose="020B0604020202020204" charset="0"/>
                <a:cs typeface="Open Sans" panose="020B0604020202020204" charset="0"/>
              </a:rPr>
              <a:t>Konsultatīvais atbalsts</a:t>
            </a:r>
          </a:p>
        </p:txBody>
      </p:sp>
      <mc:AlternateContent xmlns:mc="http://schemas.openxmlformats.org/markup-compatibility/2006">
        <mc:Choice xmlns:cx1="http://schemas.microsoft.com/office/drawing/2015/9/8/chartex" Requires="cx1">
          <p:graphicFrame>
            <p:nvGraphicFramePr>
              <p:cNvPr id="6" name="Chart 5">
                <a:extLst>
                  <a:ext uri="{FF2B5EF4-FFF2-40B4-BE49-F238E27FC236}">
                    <a16:creationId xmlns:a16="http://schemas.microsoft.com/office/drawing/2014/main" id="{00D9FAAC-271E-D8B2-70C2-B52DE3D3AA31}"/>
                  </a:ext>
                </a:extLst>
              </p:cNvPr>
              <p:cNvGraphicFramePr/>
              <p:nvPr>
                <p:extLst>
                  <p:ext uri="{D42A27DB-BD31-4B8C-83A1-F6EECF244321}">
                    <p14:modId xmlns:p14="http://schemas.microsoft.com/office/powerpoint/2010/main" val="1174007644"/>
                  </p:ext>
                </p:extLst>
              </p:nvPr>
            </p:nvGraphicFramePr>
            <p:xfrm>
              <a:off x="613187" y="1586754"/>
              <a:ext cx="10660828" cy="4900108"/>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6" name="Chart 5">
                <a:extLst>
                  <a:ext uri="{FF2B5EF4-FFF2-40B4-BE49-F238E27FC236}">
                    <a16:creationId xmlns:a16="http://schemas.microsoft.com/office/drawing/2014/main" id="{00D9FAAC-271E-D8B2-70C2-B52DE3D3AA31}"/>
                  </a:ext>
                </a:extLst>
              </p:cNvPr>
              <p:cNvPicPr>
                <a:picLocks noGrp="1" noRot="1" noChangeAspect="1" noMove="1" noResize="1" noEditPoints="1" noAdjustHandles="1" noChangeArrowheads="1" noChangeShapeType="1"/>
              </p:cNvPicPr>
              <p:nvPr/>
            </p:nvPicPr>
            <p:blipFill>
              <a:blip r:embed="rId4"/>
              <a:stretch>
                <a:fillRect/>
              </a:stretch>
            </p:blipFill>
            <p:spPr>
              <a:xfrm>
                <a:off x="613187" y="1586754"/>
                <a:ext cx="10660828" cy="4900108"/>
              </a:xfrm>
              <a:prstGeom prst="rect">
                <a:avLst/>
              </a:prstGeom>
            </p:spPr>
          </p:pic>
        </mc:Fallback>
      </mc:AlternateContent>
      <p:graphicFrame>
        <p:nvGraphicFramePr>
          <p:cNvPr id="7" name="Table 7">
            <a:extLst>
              <a:ext uri="{FF2B5EF4-FFF2-40B4-BE49-F238E27FC236}">
                <a16:creationId xmlns:a16="http://schemas.microsoft.com/office/drawing/2014/main" id="{2A377998-37E0-4821-EAF6-BA2130FE8FE5}"/>
              </a:ext>
            </a:extLst>
          </p:cNvPr>
          <p:cNvGraphicFramePr>
            <a:graphicFrameLocks noGrp="1"/>
          </p:cNvGraphicFramePr>
          <p:nvPr>
            <p:extLst>
              <p:ext uri="{D42A27DB-BD31-4B8C-83A1-F6EECF244321}">
                <p14:modId xmlns:p14="http://schemas.microsoft.com/office/powerpoint/2010/main" val="218157081"/>
              </p:ext>
            </p:extLst>
          </p:nvPr>
        </p:nvGraphicFramePr>
        <p:xfrm>
          <a:off x="679825" y="1068594"/>
          <a:ext cx="10527552" cy="518160"/>
        </p:xfrm>
        <a:graphic>
          <a:graphicData uri="http://schemas.openxmlformats.org/drawingml/2006/table">
            <a:tbl>
              <a:tblPr firstRow="1" bandRow="1">
                <a:tableStyleId>{5C22544A-7EE6-4342-B048-85BDC9FD1C3A}</a:tableStyleId>
              </a:tblPr>
              <a:tblGrid>
                <a:gridCol w="8203901">
                  <a:extLst>
                    <a:ext uri="{9D8B030D-6E8A-4147-A177-3AD203B41FA5}">
                      <a16:colId xmlns:a16="http://schemas.microsoft.com/office/drawing/2014/main" val="466991190"/>
                    </a:ext>
                  </a:extLst>
                </a:gridCol>
                <a:gridCol w="2323651">
                  <a:extLst>
                    <a:ext uri="{9D8B030D-6E8A-4147-A177-3AD203B41FA5}">
                      <a16:colId xmlns:a16="http://schemas.microsoft.com/office/drawing/2014/main" val="308888666"/>
                    </a:ext>
                  </a:extLst>
                </a:gridCol>
              </a:tblGrid>
              <a:tr h="370840">
                <a:tc>
                  <a:txBody>
                    <a:bodyPr/>
                    <a:lstStyle/>
                    <a:p>
                      <a:pPr algn="ctr"/>
                      <a:r>
                        <a:rPr lang="lv-LV" sz="2800" dirty="0">
                          <a:latin typeface="Franklin Gothic Book" panose="020B0503020102020204" pitchFamily="34" charset="0"/>
                        </a:rPr>
                        <a:t>78%</a:t>
                      </a:r>
                    </a:p>
                  </a:txBody>
                  <a:tcPr>
                    <a:solidFill>
                      <a:srgbClr val="6B4B93"/>
                    </a:solidFill>
                  </a:tcPr>
                </a:tc>
                <a:tc>
                  <a:txBody>
                    <a:bodyPr/>
                    <a:lstStyle/>
                    <a:p>
                      <a:pPr algn="ctr"/>
                      <a:r>
                        <a:rPr lang="lv-LV" sz="2800" dirty="0">
                          <a:latin typeface="Franklin Gothic Book" panose="020B0503020102020204" pitchFamily="34" charset="0"/>
                        </a:rPr>
                        <a:t>22%</a:t>
                      </a:r>
                    </a:p>
                  </a:txBody>
                  <a:tcPr>
                    <a:solidFill>
                      <a:srgbClr val="AABE3C"/>
                    </a:solidFill>
                  </a:tcPr>
                </a:tc>
                <a:extLst>
                  <a:ext uri="{0D108BD9-81ED-4DB2-BD59-A6C34878D82A}">
                    <a16:rowId xmlns:a16="http://schemas.microsoft.com/office/drawing/2014/main" val="3843830484"/>
                  </a:ext>
                </a:extLst>
              </a:tr>
            </a:tbl>
          </a:graphicData>
        </a:graphic>
      </p:graphicFrame>
      <p:sp>
        <p:nvSpPr>
          <p:cNvPr id="8" name="Text Box 2">
            <a:extLst>
              <a:ext uri="{FF2B5EF4-FFF2-40B4-BE49-F238E27FC236}">
                <a16:creationId xmlns:a16="http://schemas.microsoft.com/office/drawing/2014/main" id="{C4E6B9DD-8A2E-5A2E-BEB0-913FA116ED47}"/>
              </a:ext>
            </a:extLst>
          </p:cNvPr>
          <p:cNvSpPr txBox="1">
            <a:spLocks noChangeArrowheads="1"/>
          </p:cNvSpPr>
          <p:nvPr/>
        </p:nvSpPr>
        <p:spPr bwMode="auto">
          <a:xfrm>
            <a:off x="917985" y="3985709"/>
            <a:ext cx="2173792" cy="1706654"/>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buClr>
                <a:srgbClr val="000000"/>
              </a:buClr>
            </a:pPr>
            <a:r>
              <a:rPr lang="lv-LV" sz="20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36% jeb </a:t>
            </a:r>
            <a:br>
              <a:rPr lang="lv-LV" sz="20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br>
            <a:r>
              <a:rPr lang="lv-LV" sz="20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468’796 stundas</a:t>
            </a:r>
            <a:endParaRPr lang="lv-LV" sz="24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p:txBody>
      </p:sp>
      <p:sp>
        <p:nvSpPr>
          <p:cNvPr id="9" name="Text Box 2">
            <a:extLst>
              <a:ext uri="{FF2B5EF4-FFF2-40B4-BE49-F238E27FC236}">
                <a16:creationId xmlns:a16="http://schemas.microsoft.com/office/drawing/2014/main" id="{6EBB98F1-7E80-018B-B4A0-D5A23A471B55}"/>
              </a:ext>
            </a:extLst>
          </p:cNvPr>
          <p:cNvSpPr txBox="1">
            <a:spLocks noChangeArrowheads="1"/>
          </p:cNvSpPr>
          <p:nvPr/>
        </p:nvSpPr>
        <p:spPr bwMode="auto">
          <a:xfrm>
            <a:off x="3922208" y="2831489"/>
            <a:ext cx="2173792"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18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21% jeb </a:t>
            </a:r>
            <a:br>
              <a:rPr lang="lv-LV" sz="18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br>
            <a:r>
              <a:rPr lang="lv-LV" sz="18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273’431 stundas</a:t>
            </a:r>
            <a:endParaRPr lang="lv-LV" sz="20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p:txBody>
      </p:sp>
      <p:sp>
        <p:nvSpPr>
          <p:cNvPr id="10" name="Text Box 2">
            <a:extLst>
              <a:ext uri="{FF2B5EF4-FFF2-40B4-BE49-F238E27FC236}">
                <a16:creationId xmlns:a16="http://schemas.microsoft.com/office/drawing/2014/main" id="{EF376649-2983-F182-6702-10E52A3636F2}"/>
              </a:ext>
            </a:extLst>
          </p:cNvPr>
          <p:cNvSpPr txBox="1">
            <a:spLocks noChangeArrowheads="1"/>
          </p:cNvSpPr>
          <p:nvPr/>
        </p:nvSpPr>
        <p:spPr bwMode="auto">
          <a:xfrm>
            <a:off x="6597276" y="2316915"/>
            <a:ext cx="2173792"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16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13% jeb </a:t>
            </a:r>
            <a:br>
              <a:rPr lang="lv-LV" sz="16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br>
            <a:r>
              <a:rPr lang="lv-LV" sz="16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174’231 stundas</a:t>
            </a:r>
            <a:endParaRPr lang="lv-LV" sz="18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p:txBody>
      </p:sp>
      <p:sp>
        <p:nvSpPr>
          <p:cNvPr id="11" name="Text Box 2">
            <a:extLst>
              <a:ext uri="{FF2B5EF4-FFF2-40B4-BE49-F238E27FC236}">
                <a16:creationId xmlns:a16="http://schemas.microsoft.com/office/drawing/2014/main" id="{7D917BFD-3105-8E33-02F7-313B54E7CA84}"/>
              </a:ext>
            </a:extLst>
          </p:cNvPr>
          <p:cNvSpPr txBox="1">
            <a:spLocks noChangeArrowheads="1"/>
          </p:cNvSpPr>
          <p:nvPr/>
        </p:nvSpPr>
        <p:spPr bwMode="auto">
          <a:xfrm>
            <a:off x="6324748" y="4147508"/>
            <a:ext cx="1576744"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12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8% jeb </a:t>
            </a:r>
            <a:br>
              <a:rPr lang="lv-LV" sz="12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br>
            <a:r>
              <a:rPr lang="lv-LV" sz="12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105’798 stundas</a:t>
            </a:r>
            <a:endParaRPr lang="lv-LV" sz="14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p:txBody>
      </p:sp>
      <p:sp>
        <p:nvSpPr>
          <p:cNvPr id="12" name="Text Box 2">
            <a:extLst>
              <a:ext uri="{FF2B5EF4-FFF2-40B4-BE49-F238E27FC236}">
                <a16:creationId xmlns:a16="http://schemas.microsoft.com/office/drawing/2014/main" id="{D9F92DC5-3639-1E91-4B24-87F3A7E423B4}"/>
              </a:ext>
            </a:extLst>
          </p:cNvPr>
          <p:cNvSpPr txBox="1">
            <a:spLocks noChangeArrowheads="1"/>
          </p:cNvSpPr>
          <p:nvPr/>
        </p:nvSpPr>
        <p:spPr bwMode="auto">
          <a:xfrm>
            <a:off x="7523481" y="4621053"/>
            <a:ext cx="1576744"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105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6% jeb </a:t>
            </a:r>
            <a:br>
              <a:rPr lang="lv-LV" sz="105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br>
            <a:r>
              <a:rPr lang="lv-LV" sz="105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85’425 stundas</a:t>
            </a:r>
            <a:endParaRPr lang="lv-LV"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p:txBody>
      </p:sp>
      <p:sp>
        <p:nvSpPr>
          <p:cNvPr id="15" name="Text Box 2">
            <a:extLst>
              <a:ext uri="{FF2B5EF4-FFF2-40B4-BE49-F238E27FC236}">
                <a16:creationId xmlns:a16="http://schemas.microsoft.com/office/drawing/2014/main" id="{3C6EB3C5-37BC-6643-FC67-F662B2582B49}"/>
              </a:ext>
            </a:extLst>
          </p:cNvPr>
          <p:cNvSpPr txBox="1">
            <a:spLocks noChangeArrowheads="1"/>
          </p:cNvSpPr>
          <p:nvPr/>
        </p:nvSpPr>
        <p:spPr bwMode="auto">
          <a:xfrm>
            <a:off x="7194324" y="5916452"/>
            <a:ext cx="1576744"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105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3% jeb 32’956 stundas</a:t>
            </a:r>
            <a:endParaRPr lang="lv-LV"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p:txBody>
      </p:sp>
      <p:sp>
        <p:nvSpPr>
          <p:cNvPr id="16" name="Text Box 2">
            <a:extLst>
              <a:ext uri="{FF2B5EF4-FFF2-40B4-BE49-F238E27FC236}">
                <a16:creationId xmlns:a16="http://schemas.microsoft.com/office/drawing/2014/main" id="{0A87B50D-B18F-6519-AC22-CA5BE66C3078}"/>
              </a:ext>
            </a:extLst>
          </p:cNvPr>
          <p:cNvSpPr txBox="1">
            <a:spLocks noChangeArrowheads="1"/>
          </p:cNvSpPr>
          <p:nvPr/>
        </p:nvSpPr>
        <p:spPr bwMode="auto">
          <a:xfrm>
            <a:off x="3922208" y="5200060"/>
            <a:ext cx="2173792"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24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13%</a:t>
            </a:r>
            <a:endParaRPr lang="lv-LV" sz="28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p:txBody>
      </p:sp>
      <p:sp>
        <p:nvSpPr>
          <p:cNvPr id="17" name="Text Box 2">
            <a:extLst>
              <a:ext uri="{FF2B5EF4-FFF2-40B4-BE49-F238E27FC236}">
                <a16:creationId xmlns:a16="http://schemas.microsoft.com/office/drawing/2014/main" id="{0F359C2F-F568-8879-03ED-48F7C0E7DB9C}"/>
              </a:ext>
            </a:extLst>
          </p:cNvPr>
          <p:cNvSpPr txBox="1">
            <a:spLocks noChangeArrowheads="1"/>
          </p:cNvSpPr>
          <p:nvPr/>
        </p:nvSpPr>
        <p:spPr bwMode="auto">
          <a:xfrm>
            <a:off x="8942678" y="1645794"/>
            <a:ext cx="2173792"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16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35% jeb </a:t>
            </a:r>
            <a:br>
              <a:rPr lang="lv-LV" sz="16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br>
            <a:r>
              <a:rPr lang="lv-LV" sz="16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130’343 stundas</a:t>
            </a:r>
            <a:endParaRPr lang="lv-LV" sz="18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p:txBody>
      </p:sp>
      <p:sp>
        <p:nvSpPr>
          <p:cNvPr id="18" name="Text Box 2">
            <a:extLst>
              <a:ext uri="{FF2B5EF4-FFF2-40B4-BE49-F238E27FC236}">
                <a16:creationId xmlns:a16="http://schemas.microsoft.com/office/drawing/2014/main" id="{C7022524-9FC6-B0C4-9A97-E5309810E990}"/>
              </a:ext>
            </a:extLst>
          </p:cNvPr>
          <p:cNvSpPr txBox="1">
            <a:spLocks noChangeArrowheads="1"/>
          </p:cNvSpPr>
          <p:nvPr/>
        </p:nvSpPr>
        <p:spPr bwMode="auto">
          <a:xfrm>
            <a:off x="8500857" y="4036808"/>
            <a:ext cx="2173792"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14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24% jeb </a:t>
            </a:r>
            <a:br>
              <a:rPr lang="lv-LV" sz="14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br>
            <a:r>
              <a:rPr lang="lv-LV" sz="14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91’250 stundas</a:t>
            </a:r>
            <a:endParaRPr lang="lv-LV" sz="16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p:txBody>
      </p:sp>
      <p:sp>
        <p:nvSpPr>
          <p:cNvPr id="19" name="Text Box 2">
            <a:extLst>
              <a:ext uri="{FF2B5EF4-FFF2-40B4-BE49-F238E27FC236}">
                <a16:creationId xmlns:a16="http://schemas.microsoft.com/office/drawing/2014/main" id="{12D4196D-0DAB-AC16-281B-43F05EDD6D22}"/>
              </a:ext>
            </a:extLst>
          </p:cNvPr>
          <p:cNvSpPr txBox="1">
            <a:spLocks noChangeArrowheads="1"/>
          </p:cNvSpPr>
          <p:nvPr/>
        </p:nvSpPr>
        <p:spPr bwMode="auto">
          <a:xfrm>
            <a:off x="9641243" y="4086996"/>
            <a:ext cx="2173792"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14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17%</a:t>
            </a:r>
            <a:endParaRPr lang="lv-LV" sz="16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p:txBody>
      </p:sp>
      <p:sp>
        <p:nvSpPr>
          <p:cNvPr id="20" name="Text Box 2">
            <a:extLst>
              <a:ext uri="{FF2B5EF4-FFF2-40B4-BE49-F238E27FC236}">
                <a16:creationId xmlns:a16="http://schemas.microsoft.com/office/drawing/2014/main" id="{D98D4761-BEA0-B00E-6124-D8A9A00853EB}"/>
              </a:ext>
            </a:extLst>
          </p:cNvPr>
          <p:cNvSpPr txBox="1">
            <a:spLocks noChangeArrowheads="1"/>
          </p:cNvSpPr>
          <p:nvPr/>
        </p:nvSpPr>
        <p:spPr bwMode="auto">
          <a:xfrm>
            <a:off x="8554347" y="5334913"/>
            <a:ext cx="2173792"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14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15%</a:t>
            </a:r>
            <a:endParaRPr lang="lv-LV" sz="16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p:txBody>
      </p:sp>
      <p:sp>
        <p:nvSpPr>
          <p:cNvPr id="21" name="Text Box 2">
            <a:extLst>
              <a:ext uri="{FF2B5EF4-FFF2-40B4-BE49-F238E27FC236}">
                <a16:creationId xmlns:a16="http://schemas.microsoft.com/office/drawing/2014/main" id="{14429BA6-9805-28CA-F3B8-2E4E5233FB0F}"/>
              </a:ext>
            </a:extLst>
          </p:cNvPr>
          <p:cNvSpPr txBox="1">
            <a:spLocks noChangeArrowheads="1"/>
          </p:cNvSpPr>
          <p:nvPr/>
        </p:nvSpPr>
        <p:spPr bwMode="auto">
          <a:xfrm>
            <a:off x="9672914" y="5313398"/>
            <a:ext cx="2173792" cy="597511"/>
          </a:xfrm>
          <a:prstGeom prst="rect">
            <a:avLst/>
          </a:prstGeom>
          <a:noFill/>
          <a:ln w="9525">
            <a:noFill/>
            <a:miter lim="800000"/>
            <a:headEnd/>
            <a:tailEnd/>
          </a:ln>
        </p:spPr>
        <p:txBody>
          <a:bodyPr rot="0" vert="horz" wrap="squar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lnSpc>
                <a:spcPts val="1600"/>
              </a:lnSpc>
              <a:spcBef>
                <a:spcPts val="800"/>
              </a:spcBef>
              <a:spcAft>
                <a:spcPts val="800"/>
              </a:spcAft>
              <a:buClr>
                <a:srgbClr val="000000"/>
              </a:buClr>
            </a:pPr>
            <a:r>
              <a:rPr lang="lv-LV" sz="14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rPr>
              <a:t>6%</a:t>
            </a:r>
            <a:endParaRPr lang="lv-LV" sz="1600" kern="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sym typeface="Arial"/>
            </a:endParaRPr>
          </a:p>
        </p:txBody>
      </p:sp>
      <p:pic>
        <p:nvPicPr>
          <p:cNvPr id="23" name="Picture 22">
            <a:extLst>
              <a:ext uri="{FF2B5EF4-FFF2-40B4-BE49-F238E27FC236}">
                <a16:creationId xmlns:a16="http://schemas.microsoft.com/office/drawing/2014/main" id="{62B14E3D-61FA-625A-4E82-60ACA3426171}"/>
              </a:ext>
            </a:extLst>
          </p:cNvPr>
          <p:cNvPicPr>
            <a:picLocks noChangeAspect="1"/>
          </p:cNvPicPr>
          <p:nvPr/>
        </p:nvPicPr>
        <p:blipFill>
          <a:blip r:embed="rId5"/>
          <a:stretch>
            <a:fillRect/>
          </a:stretch>
        </p:blipFill>
        <p:spPr>
          <a:xfrm>
            <a:off x="11691126" y="163863"/>
            <a:ext cx="390072" cy="6694137"/>
          </a:xfrm>
          <a:prstGeom prst="rect">
            <a:avLst/>
          </a:prstGeom>
        </p:spPr>
      </p:pic>
      <p:pic>
        <p:nvPicPr>
          <p:cNvPr id="2" name="Picture 1">
            <a:extLst>
              <a:ext uri="{FF2B5EF4-FFF2-40B4-BE49-F238E27FC236}">
                <a16:creationId xmlns:a16="http://schemas.microsoft.com/office/drawing/2014/main" id="{A845171D-843B-9453-9589-D82E3A3A2C36}"/>
              </a:ext>
            </a:extLst>
          </p:cNvPr>
          <p:cNvPicPr>
            <a:picLocks noChangeAspect="1"/>
          </p:cNvPicPr>
          <p:nvPr/>
        </p:nvPicPr>
        <p:blipFill>
          <a:blip r:embed="rId6"/>
          <a:stretch>
            <a:fillRect/>
          </a:stretch>
        </p:blipFill>
        <p:spPr>
          <a:xfrm>
            <a:off x="-189" y="0"/>
            <a:ext cx="6194624" cy="6858000"/>
          </a:xfrm>
          <a:prstGeom prst="rect">
            <a:avLst/>
          </a:prstGeom>
        </p:spPr>
      </p:pic>
    </p:spTree>
    <p:extLst>
      <p:ext uri="{BB962C8B-B14F-4D97-AF65-F5344CB8AC3E}">
        <p14:creationId xmlns:p14="http://schemas.microsoft.com/office/powerpoint/2010/main" val="1110654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D3FC8C7-FF7A-02A2-93E3-C680F99BC590}"/>
              </a:ext>
            </a:extLst>
          </p:cNvPr>
          <p:cNvPicPr>
            <a:picLocks noChangeAspect="1"/>
          </p:cNvPicPr>
          <p:nvPr/>
        </p:nvPicPr>
        <p:blipFill>
          <a:blip r:embed="rId3"/>
          <a:stretch>
            <a:fillRect/>
          </a:stretch>
        </p:blipFill>
        <p:spPr>
          <a:xfrm>
            <a:off x="-189" y="0"/>
            <a:ext cx="6194624" cy="6858000"/>
          </a:xfrm>
          <a:prstGeom prst="rect">
            <a:avLst/>
          </a:prstGeom>
        </p:spPr>
      </p:pic>
      <p:sp>
        <p:nvSpPr>
          <p:cNvPr id="3" name="Title 2">
            <a:extLst>
              <a:ext uri="{FF2B5EF4-FFF2-40B4-BE49-F238E27FC236}">
                <a16:creationId xmlns:a16="http://schemas.microsoft.com/office/drawing/2014/main" id="{F3DFE43E-AA80-4158-B6E3-9881B94D2D0D}"/>
              </a:ext>
            </a:extLst>
          </p:cNvPr>
          <p:cNvSpPr>
            <a:spLocks noGrp="1"/>
          </p:cNvSpPr>
          <p:nvPr>
            <p:ph type="title"/>
          </p:nvPr>
        </p:nvSpPr>
        <p:spPr>
          <a:xfrm>
            <a:off x="415600" y="231788"/>
            <a:ext cx="11360800" cy="763600"/>
          </a:xfrm>
        </p:spPr>
        <p:txBody>
          <a:bodyPr/>
          <a:lstStyle/>
          <a:p>
            <a:pPr algn="ctr"/>
            <a:r>
              <a:rPr lang="lv-LV" sz="3200" dirty="0">
                <a:solidFill>
                  <a:srgbClr val="7030A0"/>
                </a:solidFill>
                <a:latin typeface="Open Sans" panose="020B0604020202020204" charset="0"/>
                <a:ea typeface="Open Sans" panose="020B0604020202020204" charset="0"/>
                <a:cs typeface="Open Sans" panose="020B0604020202020204" charset="0"/>
              </a:rPr>
              <a:t>Riski un atbalsta pasākumi: </a:t>
            </a:r>
            <a:r>
              <a:rPr lang="lv-LV" sz="3200" b="1" kern="0" dirty="0">
                <a:solidFill>
                  <a:srgbClr val="652D90"/>
                </a:solidFill>
                <a:latin typeface="Open Sans" panose="020B0604020202020204" charset="0"/>
                <a:ea typeface="Open Sans" panose="020B0604020202020204" charset="0"/>
                <a:cs typeface="Open Sans" panose="020B0604020202020204" charset="0"/>
              </a:rPr>
              <a:t>Vai IAP uzlaboja situāciju?</a:t>
            </a:r>
            <a:endParaRPr lang="lv-LV" sz="3200" b="1" dirty="0">
              <a:solidFill>
                <a:srgbClr val="7030A0"/>
              </a:solidFill>
              <a:latin typeface="Open Sans" panose="020B0604020202020204" charset="0"/>
              <a:ea typeface="Open Sans" panose="020B0604020202020204" charset="0"/>
              <a:cs typeface="Open Sans" panose="020B0604020202020204" charset="0"/>
            </a:endParaRPr>
          </a:p>
        </p:txBody>
      </p:sp>
      <p:sp>
        <p:nvSpPr>
          <p:cNvPr id="4" name="Content Placeholder 2">
            <a:extLst>
              <a:ext uri="{FF2B5EF4-FFF2-40B4-BE49-F238E27FC236}">
                <a16:creationId xmlns:a16="http://schemas.microsoft.com/office/drawing/2014/main" id="{B9EB120A-62EE-49C7-9D34-18A1841ADC0D}"/>
              </a:ext>
            </a:extLst>
          </p:cNvPr>
          <p:cNvSpPr txBox="1">
            <a:spLocks/>
          </p:cNvSpPr>
          <p:nvPr/>
        </p:nvSpPr>
        <p:spPr>
          <a:xfrm>
            <a:off x="307160" y="1466636"/>
            <a:ext cx="10937669" cy="59170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lang="lv-LV" sz="2667" kern="0" dirty="0"/>
          </a:p>
          <a:p>
            <a:pPr defTabSz="1219170"/>
            <a:endParaRPr lang="en-GB" sz="2667" kern="0" dirty="0"/>
          </a:p>
          <a:p>
            <a:pPr defTabSz="1219170"/>
            <a:endParaRPr lang="lv-LV" sz="2667" kern="0" dirty="0"/>
          </a:p>
          <a:p>
            <a:pPr defTabSz="1219170"/>
            <a:endParaRPr lang="en-GB" sz="2667" kern="0" dirty="0"/>
          </a:p>
        </p:txBody>
      </p:sp>
      <p:sp>
        <p:nvSpPr>
          <p:cNvPr id="24" name="Title 2">
            <a:extLst>
              <a:ext uri="{FF2B5EF4-FFF2-40B4-BE49-F238E27FC236}">
                <a16:creationId xmlns:a16="http://schemas.microsoft.com/office/drawing/2014/main" id="{F9B6A918-8D2C-4AD5-8104-7B8F8B805D39}"/>
              </a:ext>
            </a:extLst>
          </p:cNvPr>
          <p:cNvSpPr txBox="1">
            <a:spLocks/>
          </p:cNvSpPr>
          <p:nvPr/>
        </p:nvSpPr>
        <p:spPr>
          <a:xfrm>
            <a:off x="4802909" y="6291506"/>
            <a:ext cx="7081931" cy="5664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defTabSz="1219170">
              <a:buClr>
                <a:srgbClr val="000000"/>
              </a:buClr>
            </a:pPr>
            <a:r>
              <a:rPr lang="lv-LV" sz="1600" i="1" kern="0" dirty="0">
                <a:solidFill>
                  <a:srgbClr val="652D90"/>
                </a:solidFill>
                <a:latin typeface="Open Sans" panose="020B0604020202020204" charset="0"/>
                <a:ea typeface="Open Sans" panose="020B0604020202020204" charset="0"/>
                <a:cs typeface="Open Sans" panose="020B0604020202020204" charset="0"/>
              </a:rPr>
              <a:t>Avots: informācija no DOS sistēmas</a:t>
            </a:r>
          </a:p>
        </p:txBody>
      </p:sp>
      <p:sp>
        <p:nvSpPr>
          <p:cNvPr id="12" name="Title 2">
            <a:extLst>
              <a:ext uri="{FF2B5EF4-FFF2-40B4-BE49-F238E27FC236}">
                <a16:creationId xmlns:a16="http://schemas.microsoft.com/office/drawing/2014/main" id="{6D3602CF-F023-452C-813C-95FFE7C5C22A}"/>
              </a:ext>
            </a:extLst>
          </p:cNvPr>
          <p:cNvSpPr txBox="1">
            <a:spLocks/>
          </p:cNvSpPr>
          <p:nvPr/>
        </p:nvSpPr>
        <p:spPr>
          <a:xfrm>
            <a:off x="415600" y="1227176"/>
            <a:ext cx="4642527" cy="5664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pPr>
            <a:endParaRPr lang="lv-LV" sz="1600" kern="0" dirty="0">
              <a:solidFill>
                <a:srgbClr val="652D90"/>
              </a:solidFill>
              <a:latin typeface="Open Sans" panose="020B0604020202020204" charset="0"/>
              <a:ea typeface="Open Sans" panose="020B0604020202020204" charset="0"/>
              <a:cs typeface="Open Sans" panose="020B0604020202020204" charset="0"/>
            </a:endParaRPr>
          </a:p>
        </p:txBody>
      </p:sp>
      <p:graphicFrame>
        <p:nvGraphicFramePr>
          <p:cNvPr id="5" name="Diagramma 1">
            <a:extLst>
              <a:ext uri="{FF2B5EF4-FFF2-40B4-BE49-F238E27FC236}">
                <a16:creationId xmlns:a16="http://schemas.microsoft.com/office/drawing/2014/main" id="{A1B7CD09-2D74-79C4-58D1-A930F5FDE86E}"/>
              </a:ext>
            </a:extLst>
          </p:cNvPr>
          <p:cNvGraphicFramePr/>
          <p:nvPr>
            <p:extLst>
              <p:ext uri="{D42A27DB-BD31-4B8C-83A1-F6EECF244321}">
                <p14:modId xmlns:p14="http://schemas.microsoft.com/office/powerpoint/2010/main" val="3313822516"/>
              </p:ext>
            </p:extLst>
          </p:nvPr>
        </p:nvGraphicFramePr>
        <p:xfrm>
          <a:off x="1027853" y="1335865"/>
          <a:ext cx="9762067" cy="4774406"/>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a:extLst>
              <a:ext uri="{FF2B5EF4-FFF2-40B4-BE49-F238E27FC236}">
                <a16:creationId xmlns:a16="http://schemas.microsoft.com/office/drawing/2014/main" id="{D4BC25EE-E999-5CEE-246C-D309AD2ACC13}"/>
              </a:ext>
            </a:extLst>
          </p:cNvPr>
          <p:cNvPicPr>
            <a:picLocks noChangeAspect="1"/>
          </p:cNvPicPr>
          <p:nvPr/>
        </p:nvPicPr>
        <p:blipFill>
          <a:blip r:embed="rId5"/>
          <a:stretch>
            <a:fillRect/>
          </a:stretch>
        </p:blipFill>
        <p:spPr>
          <a:xfrm>
            <a:off x="11709856" y="163863"/>
            <a:ext cx="390072" cy="6694137"/>
          </a:xfrm>
          <a:prstGeom prst="rect">
            <a:avLst/>
          </a:prstGeom>
        </p:spPr>
      </p:pic>
    </p:spTree>
    <p:extLst>
      <p:ext uri="{BB962C8B-B14F-4D97-AF65-F5344CB8AC3E}">
        <p14:creationId xmlns:p14="http://schemas.microsoft.com/office/powerpoint/2010/main" val="262457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46070EB1-401D-4D6A-BAC9-3C7E9FB7B5A5}"/>
              </a:ext>
            </a:extLst>
          </p:cNvPr>
          <p:cNvSpPr txBox="1">
            <a:spLocks/>
          </p:cNvSpPr>
          <p:nvPr/>
        </p:nvSpPr>
        <p:spPr>
          <a:xfrm>
            <a:off x="609966" y="1151136"/>
            <a:ext cx="5089275" cy="3047596"/>
          </a:xfrm>
          <a:prstGeom prst="rect">
            <a:avLst/>
          </a:prstGeom>
          <a:solidFill>
            <a:srgbClr val="D5DF42"/>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6262" defTabSz="1219170">
              <a:spcBef>
                <a:spcPts val="800"/>
              </a:spcBef>
              <a:spcAft>
                <a:spcPts val="800"/>
              </a:spcAft>
            </a:pPr>
            <a:r>
              <a:rPr lang="lv-LV" sz="2133" b="1" kern="0" dirty="0">
                <a:solidFill>
                  <a:srgbClr val="000000">
                    <a:lumMod val="75000"/>
                    <a:lumOff val="25000"/>
                  </a:srgbClr>
                </a:solidFill>
                <a:latin typeface="Franklin Gothic Book" panose="020B0503020102020204" pitchFamily="34" charset="0"/>
              </a:rPr>
              <a:t>Projektu konkursos iesniegti 1115 pieteikumi 39 pašvaldībās.</a:t>
            </a:r>
          </a:p>
          <a:p>
            <a:pPr marL="186262" defTabSz="1219170">
              <a:spcBef>
                <a:spcPts val="800"/>
              </a:spcBef>
              <a:spcAft>
                <a:spcPts val="800"/>
              </a:spcAft>
            </a:pPr>
            <a:r>
              <a:rPr lang="lv-LV" sz="2133" b="1" kern="0" dirty="0">
                <a:solidFill>
                  <a:srgbClr val="000000">
                    <a:lumMod val="75000"/>
                    <a:lumOff val="25000"/>
                  </a:srgbClr>
                </a:solidFill>
                <a:latin typeface="Franklin Gothic Book" panose="020B0503020102020204" pitchFamily="34" charset="0"/>
              </a:rPr>
              <a:t>Atbalstīti 52%.</a:t>
            </a:r>
          </a:p>
          <a:p>
            <a:pPr marL="186262" defTabSz="1219170">
              <a:spcBef>
                <a:spcPts val="800"/>
              </a:spcBef>
              <a:spcAft>
                <a:spcPts val="800"/>
              </a:spcAft>
            </a:pPr>
            <a:r>
              <a:rPr lang="lv-LV" sz="2133" b="1" kern="0" dirty="0">
                <a:solidFill>
                  <a:srgbClr val="000000">
                    <a:lumMod val="75000"/>
                    <a:lumOff val="25000"/>
                  </a:srgbClr>
                </a:solidFill>
                <a:latin typeface="Franklin Gothic Book" panose="020B0503020102020204" pitchFamily="34" charset="0"/>
              </a:rPr>
              <a:t>Līdz 09.02.2023. noslēgti 514 projekti.</a:t>
            </a:r>
          </a:p>
          <a:p>
            <a:pPr marL="186262" defTabSz="1219170">
              <a:spcBef>
                <a:spcPts val="800"/>
              </a:spcBef>
              <a:spcAft>
                <a:spcPts val="800"/>
              </a:spcAft>
            </a:pPr>
            <a:br>
              <a:rPr lang="lv-LV" sz="2000" i="1" kern="0" dirty="0">
                <a:solidFill>
                  <a:srgbClr val="000000">
                    <a:lumMod val="75000"/>
                    <a:lumOff val="25000"/>
                  </a:srgbClr>
                </a:solidFill>
                <a:latin typeface="Franklin Gothic Book" panose="020B0503020102020204" pitchFamily="34" charset="0"/>
              </a:rPr>
            </a:br>
            <a:r>
              <a:rPr lang="lv-LV" sz="2000" i="1" kern="0" dirty="0">
                <a:solidFill>
                  <a:srgbClr val="000000">
                    <a:lumMod val="75000"/>
                    <a:lumOff val="25000"/>
                  </a:srgbClr>
                </a:solidFill>
                <a:latin typeface="Franklin Gothic Book" panose="020B0503020102020204" pitchFamily="34" charset="0"/>
              </a:rPr>
              <a:t>Prognoze: līdz 31.12.2023. tiks īstenoti 558 projekti, sasniedzot 99% no plānotā.</a:t>
            </a:r>
          </a:p>
        </p:txBody>
      </p:sp>
      <p:sp>
        <p:nvSpPr>
          <p:cNvPr id="4" name="Title 2">
            <a:extLst>
              <a:ext uri="{FF2B5EF4-FFF2-40B4-BE49-F238E27FC236}">
                <a16:creationId xmlns:a16="http://schemas.microsoft.com/office/drawing/2014/main" id="{61FB0F76-D76E-4545-8315-32EA331ED089}"/>
              </a:ext>
            </a:extLst>
          </p:cNvPr>
          <p:cNvSpPr>
            <a:spLocks noGrp="1"/>
          </p:cNvSpPr>
          <p:nvPr>
            <p:ph type="title"/>
          </p:nvPr>
        </p:nvSpPr>
        <p:spPr>
          <a:xfrm>
            <a:off x="415600" y="308732"/>
            <a:ext cx="11360800" cy="763600"/>
          </a:xfrm>
        </p:spPr>
        <p:txBody>
          <a:bodyPr/>
          <a:lstStyle/>
          <a:p>
            <a:r>
              <a:rPr lang="lv-LV" sz="2667" dirty="0">
                <a:solidFill>
                  <a:srgbClr val="7030A0"/>
                </a:solidFill>
                <a:latin typeface="Open Sans" panose="020B0604020202020204" charset="0"/>
                <a:ea typeface="Open Sans" panose="020B0604020202020204" charset="0"/>
                <a:cs typeface="Open Sans" panose="020B0604020202020204" charset="0"/>
              </a:rPr>
              <a:t>Jaunatnes iniciatīvu projekti (dati uz 09.02.2023.) </a:t>
            </a:r>
          </a:p>
        </p:txBody>
      </p:sp>
      <p:sp>
        <p:nvSpPr>
          <p:cNvPr id="5" name="Text Placeholder 7">
            <a:extLst>
              <a:ext uri="{FF2B5EF4-FFF2-40B4-BE49-F238E27FC236}">
                <a16:creationId xmlns:a16="http://schemas.microsoft.com/office/drawing/2014/main" id="{A3F25FAE-B138-4BD8-AF8A-F493DB69CE85}"/>
              </a:ext>
            </a:extLst>
          </p:cNvPr>
          <p:cNvSpPr txBox="1">
            <a:spLocks/>
          </p:cNvSpPr>
          <p:nvPr/>
        </p:nvSpPr>
        <p:spPr>
          <a:xfrm>
            <a:off x="6354580" y="1151136"/>
            <a:ext cx="5089275" cy="805872"/>
          </a:xfrm>
          <a:prstGeom prst="rect">
            <a:avLst/>
          </a:prstGeom>
          <a:solidFill>
            <a:srgbClr val="D5DF42"/>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6262" algn="ctr" defTabSz="1219170">
              <a:spcBef>
                <a:spcPts val="800"/>
              </a:spcBef>
              <a:spcAft>
                <a:spcPts val="800"/>
              </a:spcAft>
            </a:pPr>
            <a:r>
              <a:rPr lang="lv-LV" sz="2133" kern="0" dirty="0">
                <a:solidFill>
                  <a:srgbClr val="000000">
                    <a:lumMod val="75000"/>
                    <a:lumOff val="25000"/>
                  </a:srgbClr>
                </a:solidFill>
                <a:latin typeface="Franklin Gothic Book" panose="020B0503020102020204" pitchFamily="34" charset="0"/>
              </a:rPr>
              <a:t>Līdz 09.02.2023. ir noslēgušies </a:t>
            </a:r>
            <a:br>
              <a:rPr lang="lv-LV" sz="2133" kern="0" dirty="0">
                <a:solidFill>
                  <a:srgbClr val="000000">
                    <a:lumMod val="75000"/>
                    <a:lumOff val="25000"/>
                  </a:srgbClr>
                </a:solidFill>
                <a:latin typeface="Franklin Gothic Book" panose="020B0503020102020204" pitchFamily="34" charset="0"/>
              </a:rPr>
            </a:br>
            <a:r>
              <a:rPr lang="lv-LV" sz="2133" kern="0" dirty="0">
                <a:solidFill>
                  <a:srgbClr val="000000">
                    <a:lumMod val="75000"/>
                    <a:lumOff val="25000"/>
                  </a:srgbClr>
                </a:solidFill>
                <a:latin typeface="Franklin Gothic Book" panose="020B0503020102020204" pitchFamily="34" charset="0"/>
              </a:rPr>
              <a:t>514 jaunatnes iniciatīvu projekti.</a:t>
            </a:r>
          </a:p>
        </p:txBody>
      </p:sp>
      <p:sp>
        <p:nvSpPr>
          <p:cNvPr id="6" name="Title 2">
            <a:extLst>
              <a:ext uri="{FF2B5EF4-FFF2-40B4-BE49-F238E27FC236}">
                <a16:creationId xmlns:a16="http://schemas.microsoft.com/office/drawing/2014/main" id="{ACBFD334-997E-41F6-B7A6-2551DCD559DD}"/>
              </a:ext>
            </a:extLst>
          </p:cNvPr>
          <p:cNvSpPr txBox="1">
            <a:spLocks/>
          </p:cNvSpPr>
          <p:nvPr/>
        </p:nvSpPr>
        <p:spPr>
          <a:xfrm>
            <a:off x="8544479" y="6291505"/>
            <a:ext cx="2964104" cy="5664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pPr>
            <a:r>
              <a:rPr lang="lv-LV" sz="1467" i="1" kern="0" dirty="0">
                <a:solidFill>
                  <a:srgbClr val="652D90"/>
                </a:solidFill>
                <a:latin typeface="Open Sans" panose="020B0604020202020204" charset="0"/>
                <a:ea typeface="Open Sans" panose="020B0604020202020204" charset="0"/>
                <a:cs typeface="Open Sans" panose="020B0604020202020204" charset="0"/>
              </a:rPr>
              <a:t>Avots: IKVD sniegtā informācija</a:t>
            </a:r>
          </a:p>
        </p:txBody>
      </p:sp>
      <p:sp>
        <p:nvSpPr>
          <p:cNvPr id="7" name="Text Placeholder 7">
            <a:extLst>
              <a:ext uri="{FF2B5EF4-FFF2-40B4-BE49-F238E27FC236}">
                <a16:creationId xmlns:a16="http://schemas.microsoft.com/office/drawing/2014/main" id="{A39CC1C3-817F-4056-92D2-F8D907EBA4CB}"/>
              </a:ext>
            </a:extLst>
          </p:cNvPr>
          <p:cNvSpPr txBox="1">
            <a:spLocks/>
          </p:cNvSpPr>
          <p:nvPr/>
        </p:nvSpPr>
        <p:spPr>
          <a:xfrm>
            <a:off x="6492777" y="2123788"/>
            <a:ext cx="4868997" cy="4031987"/>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67252" indent="-380990" defTabSz="1219170">
              <a:spcBef>
                <a:spcPts val="800"/>
              </a:spcBef>
              <a:spcAft>
                <a:spcPts val="800"/>
              </a:spcAft>
              <a:buClr>
                <a:srgbClr val="954FC9"/>
              </a:buClr>
              <a:buFont typeface="Wingdings" panose="05000000000000000000" pitchFamily="2" charset="2"/>
              <a:buChar char="Ø"/>
            </a:pPr>
            <a:r>
              <a:rPr lang="lv-LV" sz="2133" kern="0" dirty="0">
                <a:solidFill>
                  <a:srgbClr val="000000">
                    <a:lumMod val="75000"/>
                    <a:lumOff val="25000"/>
                  </a:srgbClr>
                </a:solidFill>
                <a:latin typeface="Franklin Gothic Book" panose="020B0503020102020204" pitchFamily="34" charset="0"/>
              </a:rPr>
              <a:t>24’298 jaunieši (t.sk. 7688 jeb ~32% PMP jauniešu)</a:t>
            </a:r>
          </a:p>
          <a:p>
            <a:pPr marL="567252" indent="-380990" defTabSz="1219170">
              <a:spcBef>
                <a:spcPts val="800"/>
              </a:spcBef>
              <a:spcAft>
                <a:spcPts val="800"/>
              </a:spcAft>
              <a:buClr>
                <a:srgbClr val="954FC9"/>
              </a:buClr>
              <a:buFont typeface="Wingdings" panose="05000000000000000000" pitchFamily="2" charset="2"/>
              <a:buChar char="Ø"/>
            </a:pPr>
            <a:r>
              <a:rPr lang="lv-LV" sz="2133" kern="0" dirty="0">
                <a:solidFill>
                  <a:srgbClr val="000000">
                    <a:lumMod val="75000"/>
                    <a:lumOff val="25000"/>
                  </a:srgbClr>
                </a:solidFill>
                <a:latin typeface="Franklin Gothic Book" panose="020B0503020102020204" pitchFamily="34" charset="0"/>
              </a:rPr>
              <a:t>Visos projekts ir izmantotas neformālās izglītības aktivitātes</a:t>
            </a:r>
          </a:p>
          <a:p>
            <a:pPr marL="567252" indent="-380990" defTabSz="1219170">
              <a:spcBef>
                <a:spcPts val="800"/>
              </a:spcBef>
              <a:spcAft>
                <a:spcPts val="800"/>
              </a:spcAft>
              <a:buClr>
                <a:srgbClr val="954FC9"/>
              </a:buClr>
              <a:buFont typeface="Wingdings" panose="05000000000000000000" pitchFamily="2" charset="2"/>
              <a:buChar char="Ø"/>
            </a:pPr>
            <a:r>
              <a:rPr lang="lv-LV" sz="2133" kern="0" dirty="0">
                <a:solidFill>
                  <a:srgbClr val="000000">
                    <a:lumMod val="75000"/>
                    <a:lumOff val="25000"/>
                  </a:srgbClr>
                </a:solidFill>
                <a:latin typeface="Franklin Gothic Book" panose="020B0503020102020204" pitchFamily="34" charset="0"/>
              </a:rPr>
              <a:t>Vidējais dalībnieku skaits projektā: 30-63</a:t>
            </a:r>
          </a:p>
          <a:p>
            <a:pPr marL="567252" indent="-380990" defTabSz="1219170">
              <a:spcBef>
                <a:spcPts val="800"/>
              </a:spcBef>
              <a:spcAft>
                <a:spcPts val="800"/>
              </a:spcAft>
              <a:buClr>
                <a:srgbClr val="954FC9"/>
              </a:buClr>
              <a:buFont typeface="Wingdings" panose="05000000000000000000" pitchFamily="2" charset="2"/>
              <a:buChar char="Ø"/>
            </a:pPr>
            <a:r>
              <a:rPr lang="sv-SE" sz="2133" kern="0" dirty="0">
                <a:solidFill>
                  <a:srgbClr val="000000">
                    <a:lumMod val="75000"/>
                    <a:lumOff val="25000"/>
                  </a:srgbClr>
                </a:solidFill>
                <a:latin typeface="Franklin Gothic Book" panose="020B0503020102020204" pitchFamily="34" charset="0"/>
              </a:rPr>
              <a:t>Vidējais PMP riska jauniešu skaits projektā</a:t>
            </a:r>
            <a:r>
              <a:rPr lang="lv-LV" sz="2133" kern="0" dirty="0">
                <a:solidFill>
                  <a:srgbClr val="000000">
                    <a:lumMod val="75000"/>
                    <a:lumOff val="25000"/>
                  </a:srgbClr>
                </a:solidFill>
                <a:latin typeface="Franklin Gothic Book" panose="020B0503020102020204" pitchFamily="34" charset="0"/>
              </a:rPr>
              <a:t>: 9-16</a:t>
            </a:r>
          </a:p>
          <a:p>
            <a:pPr marL="186262" defTabSz="1219170">
              <a:spcBef>
                <a:spcPts val="800"/>
              </a:spcBef>
              <a:spcAft>
                <a:spcPts val="800"/>
              </a:spcAft>
            </a:pPr>
            <a:endParaRPr lang="lv-LV" sz="2133" kern="0" dirty="0">
              <a:solidFill>
                <a:srgbClr val="000000">
                  <a:lumMod val="75000"/>
                  <a:lumOff val="25000"/>
                </a:srgbClr>
              </a:solidFill>
              <a:latin typeface="Franklin Gothic Book" panose="020B0503020102020204" pitchFamily="34" charset="0"/>
            </a:endParaRPr>
          </a:p>
        </p:txBody>
      </p:sp>
      <p:pic>
        <p:nvPicPr>
          <p:cNvPr id="10" name="Picture 9">
            <a:extLst>
              <a:ext uri="{FF2B5EF4-FFF2-40B4-BE49-F238E27FC236}">
                <a16:creationId xmlns:a16="http://schemas.microsoft.com/office/drawing/2014/main" id="{835155B8-F128-4BA1-A012-D66839051C3B}"/>
              </a:ext>
            </a:extLst>
          </p:cNvPr>
          <p:cNvPicPr>
            <a:picLocks noChangeAspect="1"/>
          </p:cNvPicPr>
          <p:nvPr/>
        </p:nvPicPr>
        <p:blipFill>
          <a:blip r:embed="rId3">
            <a:duotone>
              <a:prstClr val="black"/>
              <a:schemeClr val="bg1">
                <a:lumMod val="65000"/>
                <a:tint val="45000"/>
                <a:satMod val="400000"/>
              </a:schemeClr>
            </a:duotone>
          </a:blip>
          <a:stretch>
            <a:fillRect/>
          </a:stretch>
        </p:blipFill>
        <p:spPr>
          <a:xfrm>
            <a:off x="844857" y="4286357"/>
            <a:ext cx="4167968" cy="2750859"/>
          </a:xfrm>
          <a:prstGeom prst="rect">
            <a:avLst/>
          </a:prstGeom>
        </p:spPr>
      </p:pic>
      <p:sp>
        <p:nvSpPr>
          <p:cNvPr id="11" name="Text Placeholder 7">
            <a:extLst>
              <a:ext uri="{FF2B5EF4-FFF2-40B4-BE49-F238E27FC236}">
                <a16:creationId xmlns:a16="http://schemas.microsoft.com/office/drawing/2014/main" id="{0895088B-2718-4118-8A21-4C2C21256AF4}"/>
              </a:ext>
            </a:extLst>
          </p:cNvPr>
          <p:cNvSpPr txBox="1">
            <a:spLocks/>
          </p:cNvSpPr>
          <p:nvPr/>
        </p:nvSpPr>
        <p:spPr>
          <a:xfrm>
            <a:off x="868776" y="5315128"/>
            <a:ext cx="941231" cy="422000"/>
          </a:xfrm>
          <a:prstGeom prst="rect">
            <a:avLst/>
          </a:prstGeom>
          <a:solidFill>
            <a:srgbClr val="D5DF42"/>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6262" defTabSz="1219170">
              <a:spcBef>
                <a:spcPts val="800"/>
              </a:spcBef>
              <a:spcAft>
                <a:spcPts val="800"/>
              </a:spcAft>
            </a:pPr>
            <a:r>
              <a:rPr lang="lv-LV" sz="2133" kern="0" dirty="0">
                <a:solidFill>
                  <a:srgbClr val="000000">
                    <a:lumMod val="75000"/>
                    <a:lumOff val="25000"/>
                  </a:srgbClr>
                </a:solidFill>
                <a:latin typeface="Franklin Gothic Book" panose="020B0503020102020204" pitchFamily="34" charset="0"/>
              </a:rPr>
              <a:t>131</a:t>
            </a:r>
          </a:p>
        </p:txBody>
      </p:sp>
      <p:sp>
        <p:nvSpPr>
          <p:cNvPr id="12" name="Text Placeholder 7">
            <a:extLst>
              <a:ext uri="{FF2B5EF4-FFF2-40B4-BE49-F238E27FC236}">
                <a16:creationId xmlns:a16="http://schemas.microsoft.com/office/drawing/2014/main" id="{BD2A4BDD-5918-46BC-B645-319316B60200}"/>
              </a:ext>
            </a:extLst>
          </p:cNvPr>
          <p:cNvSpPr txBox="1">
            <a:spLocks/>
          </p:cNvSpPr>
          <p:nvPr/>
        </p:nvSpPr>
        <p:spPr>
          <a:xfrm>
            <a:off x="2720229" y="5920630"/>
            <a:ext cx="941231" cy="422000"/>
          </a:xfrm>
          <a:prstGeom prst="rect">
            <a:avLst/>
          </a:prstGeom>
          <a:solidFill>
            <a:srgbClr val="D5DF42"/>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6262" defTabSz="1219170">
              <a:spcBef>
                <a:spcPts val="800"/>
              </a:spcBef>
              <a:spcAft>
                <a:spcPts val="800"/>
              </a:spcAft>
            </a:pPr>
            <a:r>
              <a:rPr lang="lv-LV" sz="2133" kern="0" dirty="0">
                <a:solidFill>
                  <a:srgbClr val="000000">
                    <a:lumMod val="75000"/>
                    <a:lumOff val="25000"/>
                  </a:srgbClr>
                </a:solidFill>
                <a:latin typeface="Franklin Gothic Book" panose="020B0503020102020204" pitchFamily="34" charset="0"/>
              </a:rPr>
              <a:t>56</a:t>
            </a:r>
          </a:p>
        </p:txBody>
      </p:sp>
      <p:sp>
        <p:nvSpPr>
          <p:cNvPr id="13" name="Text Placeholder 7">
            <a:extLst>
              <a:ext uri="{FF2B5EF4-FFF2-40B4-BE49-F238E27FC236}">
                <a16:creationId xmlns:a16="http://schemas.microsoft.com/office/drawing/2014/main" id="{562DE0B0-21FE-499C-97CD-0ACB8F24E2A9}"/>
              </a:ext>
            </a:extLst>
          </p:cNvPr>
          <p:cNvSpPr txBox="1">
            <a:spLocks/>
          </p:cNvSpPr>
          <p:nvPr/>
        </p:nvSpPr>
        <p:spPr>
          <a:xfrm>
            <a:off x="4290168" y="5709630"/>
            <a:ext cx="941231" cy="422000"/>
          </a:xfrm>
          <a:prstGeom prst="rect">
            <a:avLst/>
          </a:prstGeom>
          <a:solidFill>
            <a:srgbClr val="D5DF42"/>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6262" defTabSz="1219170">
              <a:spcBef>
                <a:spcPts val="800"/>
              </a:spcBef>
              <a:spcAft>
                <a:spcPts val="800"/>
              </a:spcAft>
            </a:pPr>
            <a:r>
              <a:rPr lang="lv-LV" sz="2133" kern="0" dirty="0">
                <a:solidFill>
                  <a:srgbClr val="000000">
                    <a:lumMod val="75000"/>
                    <a:lumOff val="25000"/>
                  </a:srgbClr>
                </a:solidFill>
                <a:latin typeface="Franklin Gothic Book" panose="020B0503020102020204" pitchFamily="34" charset="0"/>
              </a:rPr>
              <a:t>121</a:t>
            </a:r>
          </a:p>
        </p:txBody>
      </p:sp>
      <p:sp>
        <p:nvSpPr>
          <p:cNvPr id="14" name="Text Placeholder 7">
            <a:extLst>
              <a:ext uri="{FF2B5EF4-FFF2-40B4-BE49-F238E27FC236}">
                <a16:creationId xmlns:a16="http://schemas.microsoft.com/office/drawing/2014/main" id="{70BDB18A-1FD5-429E-8403-9D555010350B}"/>
              </a:ext>
            </a:extLst>
          </p:cNvPr>
          <p:cNvSpPr txBox="1">
            <a:spLocks/>
          </p:cNvSpPr>
          <p:nvPr/>
        </p:nvSpPr>
        <p:spPr>
          <a:xfrm>
            <a:off x="3420904" y="4587534"/>
            <a:ext cx="941231" cy="422000"/>
          </a:xfrm>
          <a:prstGeom prst="rect">
            <a:avLst/>
          </a:prstGeom>
          <a:solidFill>
            <a:srgbClr val="D5DF42"/>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6262" defTabSz="1219170">
              <a:spcBef>
                <a:spcPts val="800"/>
              </a:spcBef>
              <a:spcAft>
                <a:spcPts val="800"/>
              </a:spcAft>
            </a:pPr>
            <a:r>
              <a:rPr lang="lv-LV" sz="2133" kern="0" dirty="0">
                <a:solidFill>
                  <a:srgbClr val="000000">
                    <a:lumMod val="75000"/>
                    <a:lumOff val="25000"/>
                  </a:srgbClr>
                </a:solidFill>
                <a:latin typeface="Franklin Gothic Book" panose="020B0503020102020204" pitchFamily="34" charset="0"/>
              </a:rPr>
              <a:t>123</a:t>
            </a:r>
          </a:p>
        </p:txBody>
      </p:sp>
      <p:sp>
        <p:nvSpPr>
          <p:cNvPr id="15" name="Text Placeholder 7">
            <a:extLst>
              <a:ext uri="{FF2B5EF4-FFF2-40B4-BE49-F238E27FC236}">
                <a16:creationId xmlns:a16="http://schemas.microsoft.com/office/drawing/2014/main" id="{6780092E-2B29-4B96-A657-E12B003A2383}"/>
              </a:ext>
            </a:extLst>
          </p:cNvPr>
          <p:cNvSpPr txBox="1">
            <a:spLocks/>
          </p:cNvSpPr>
          <p:nvPr/>
        </p:nvSpPr>
        <p:spPr>
          <a:xfrm>
            <a:off x="2064732" y="4575993"/>
            <a:ext cx="941231" cy="422000"/>
          </a:xfrm>
          <a:prstGeom prst="rect">
            <a:avLst/>
          </a:prstGeom>
          <a:solidFill>
            <a:srgbClr val="D5DF42"/>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6262" defTabSz="1219170">
              <a:spcBef>
                <a:spcPts val="800"/>
              </a:spcBef>
              <a:spcAft>
                <a:spcPts val="800"/>
              </a:spcAft>
            </a:pPr>
            <a:r>
              <a:rPr lang="lv-LV" sz="2133" kern="0" dirty="0">
                <a:solidFill>
                  <a:srgbClr val="000000">
                    <a:lumMod val="75000"/>
                    <a:lumOff val="25000"/>
                  </a:srgbClr>
                </a:solidFill>
                <a:latin typeface="Franklin Gothic Book" panose="020B0503020102020204" pitchFamily="34" charset="0"/>
              </a:rPr>
              <a:t>19</a:t>
            </a:r>
          </a:p>
        </p:txBody>
      </p:sp>
      <p:sp>
        <p:nvSpPr>
          <p:cNvPr id="16" name="Text Placeholder 7">
            <a:extLst>
              <a:ext uri="{FF2B5EF4-FFF2-40B4-BE49-F238E27FC236}">
                <a16:creationId xmlns:a16="http://schemas.microsoft.com/office/drawing/2014/main" id="{BEEC87F4-A6FD-4B6B-8450-31DC5103C9F2}"/>
              </a:ext>
            </a:extLst>
          </p:cNvPr>
          <p:cNvSpPr txBox="1">
            <a:spLocks/>
          </p:cNvSpPr>
          <p:nvPr/>
        </p:nvSpPr>
        <p:spPr>
          <a:xfrm>
            <a:off x="2330863" y="5188378"/>
            <a:ext cx="941231" cy="422000"/>
          </a:xfrm>
          <a:prstGeom prst="rect">
            <a:avLst/>
          </a:prstGeom>
          <a:solidFill>
            <a:srgbClr val="D5DF42"/>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6262" defTabSz="1219170">
              <a:spcBef>
                <a:spcPts val="800"/>
              </a:spcBef>
              <a:spcAft>
                <a:spcPts val="800"/>
              </a:spcAft>
            </a:pPr>
            <a:r>
              <a:rPr lang="lv-LV" sz="2133" kern="0" dirty="0">
                <a:solidFill>
                  <a:srgbClr val="000000">
                    <a:lumMod val="75000"/>
                    <a:lumOff val="25000"/>
                  </a:srgbClr>
                </a:solidFill>
                <a:latin typeface="Franklin Gothic Book" panose="020B0503020102020204" pitchFamily="34" charset="0"/>
              </a:rPr>
              <a:t>64</a:t>
            </a:r>
          </a:p>
        </p:txBody>
      </p:sp>
      <p:sp>
        <p:nvSpPr>
          <p:cNvPr id="17" name="Text Placeholder 7">
            <a:extLst>
              <a:ext uri="{FF2B5EF4-FFF2-40B4-BE49-F238E27FC236}">
                <a16:creationId xmlns:a16="http://schemas.microsoft.com/office/drawing/2014/main" id="{06AD18BD-5736-4A24-BFC3-87DF1C937AA7}"/>
              </a:ext>
            </a:extLst>
          </p:cNvPr>
          <p:cNvSpPr txBox="1">
            <a:spLocks/>
          </p:cNvSpPr>
          <p:nvPr/>
        </p:nvSpPr>
        <p:spPr>
          <a:xfrm>
            <a:off x="783469" y="5069175"/>
            <a:ext cx="1111843" cy="178844"/>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lv-LV" kern="0" dirty="0">
                <a:latin typeface="Franklin Gothic Book" panose="020B0503020102020204" pitchFamily="34" charset="0"/>
              </a:rPr>
              <a:t>Kurzeme</a:t>
            </a:r>
          </a:p>
        </p:txBody>
      </p:sp>
      <p:sp>
        <p:nvSpPr>
          <p:cNvPr id="18" name="Text Placeholder 7">
            <a:extLst>
              <a:ext uri="{FF2B5EF4-FFF2-40B4-BE49-F238E27FC236}">
                <a16:creationId xmlns:a16="http://schemas.microsoft.com/office/drawing/2014/main" id="{4792ADE7-98D8-413F-A270-1A88FAA96611}"/>
              </a:ext>
            </a:extLst>
          </p:cNvPr>
          <p:cNvSpPr txBox="1">
            <a:spLocks/>
          </p:cNvSpPr>
          <p:nvPr/>
        </p:nvSpPr>
        <p:spPr>
          <a:xfrm>
            <a:off x="2450041" y="4935367"/>
            <a:ext cx="1111843" cy="178844"/>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lv-LV" kern="0" dirty="0">
                <a:latin typeface="Franklin Gothic Book" panose="020B0503020102020204" pitchFamily="34" charset="0"/>
              </a:rPr>
              <a:t>Rīga</a:t>
            </a:r>
          </a:p>
        </p:txBody>
      </p:sp>
      <p:sp>
        <p:nvSpPr>
          <p:cNvPr id="19" name="Text Placeholder 7">
            <a:extLst>
              <a:ext uri="{FF2B5EF4-FFF2-40B4-BE49-F238E27FC236}">
                <a16:creationId xmlns:a16="http://schemas.microsoft.com/office/drawing/2014/main" id="{677DB4F8-EC41-4D8C-B818-9B2971A4541D}"/>
              </a:ext>
            </a:extLst>
          </p:cNvPr>
          <p:cNvSpPr txBox="1">
            <a:spLocks/>
          </p:cNvSpPr>
          <p:nvPr/>
        </p:nvSpPr>
        <p:spPr>
          <a:xfrm>
            <a:off x="2864349" y="5649750"/>
            <a:ext cx="1111843" cy="178844"/>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lv-LV" kern="0" dirty="0">
                <a:latin typeface="Franklin Gothic Book" panose="020B0503020102020204" pitchFamily="34" charset="0"/>
              </a:rPr>
              <a:t>Zemgale</a:t>
            </a:r>
          </a:p>
        </p:txBody>
      </p:sp>
      <p:sp>
        <p:nvSpPr>
          <p:cNvPr id="20" name="Text Placeholder 7">
            <a:extLst>
              <a:ext uri="{FF2B5EF4-FFF2-40B4-BE49-F238E27FC236}">
                <a16:creationId xmlns:a16="http://schemas.microsoft.com/office/drawing/2014/main" id="{5263E5A0-CAB0-4E42-B2B8-E4CAA95E55CD}"/>
              </a:ext>
            </a:extLst>
          </p:cNvPr>
          <p:cNvSpPr txBox="1">
            <a:spLocks/>
          </p:cNvSpPr>
          <p:nvPr/>
        </p:nvSpPr>
        <p:spPr>
          <a:xfrm>
            <a:off x="4362134" y="5426727"/>
            <a:ext cx="1111843" cy="178844"/>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lv-LV" kern="0" dirty="0">
                <a:latin typeface="Franklin Gothic Book" panose="020B0503020102020204" pitchFamily="34" charset="0"/>
              </a:rPr>
              <a:t>Latgale</a:t>
            </a:r>
          </a:p>
        </p:txBody>
      </p:sp>
      <p:sp>
        <p:nvSpPr>
          <p:cNvPr id="21" name="Text Placeholder 7">
            <a:extLst>
              <a:ext uri="{FF2B5EF4-FFF2-40B4-BE49-F238E27FC236}">
                <a16:creationId xmlns:a16="http://schemas.microsoft.com/office/drawing/2014/main" id="{40E0ED01-5159-4020-8A35-8710DA4360EC}"/>
              </a:ext>
            </a:extLst>
          </p:cNvPr>
          <p:cNvSpPr txBox="1">
            <a:spLocks/>
          </p:cNvSpPr>
          <p:nvPr/>
        </p:nvSpPr>
        <p:spPr>
          <a:xfrm>
            <a:off x="3454347" y="4299584"/>
            <a:ext cx="1111843" cy="178844"/>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lv-LV" kern="0" dirty="0">
                <a:latin typeface="Franklin Gothic Book" panose="020B0503020102020204" pitchFamily="34" charset="0"/>
              </a:rPr>
              <a:t>Vidzeme</a:t>
            </a:r>
          </a:p>
        </p:txBody>
      </p:sp>
      <p:sp>
        <p:nvSpPr>
          <p:cNvPr id="22" name="Text Placeholder 7">
            <a:extLst>
              <a:ext uri="{FF2B5EF4-FFF2-40B4-BE49-F238E27FC236}">
                <a16:creationId xmlns:a16="http://schemas.microsoft.com/office/drawing/2014/main" id="{210C36C5-C470-4BF2-BE82-E3D22AFCF225}"/>
              </a:ext>
            </a:extLst>
          </p:cNvPr>
          <p:cNvSpPr txBox="1">
            <a:spLocks/>
          </p:cNvSpPr>
          <p:nvPr/>
        </p:nvSpPr>
        <p:spPr>
          <a:xfrm>
            <a:off x="2133979" y="4314950"/>
            <a:ext cx="1111843" cy="178844"/>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lv-LV" kern="0" dirty="0">
                <a:latin typeface="Franklin Gothic Book" panose="020B0503020102020204" pitchFamily="34" charset="0"/>
              </a:rPr>
              <a:t>Pierīga</a:t>
            </a:r>
          </a:p>
        </p:txBody>
      </p:sp>
      <p:pic>
        <p:nvPicPr>
          <p:cNvPr id="23" name="Picture 22">
            <a:extLst>
              <a:ext uri="{FF2B5EF4-FFF2-40B4-BE49-F238E27FC236}">
                <a16:creationId xmlns:a16="http://schemas.microsoft.com/office/drawing/2014/main" id="{3BA902F3-BD19-4A82-B300-51500D809BEC}"/>
              </a:ext>
            </a:extLst>
          </p:cNvPr>
          <p:cNvPicPr>
            <a:picLocks noChangeAspect="1"/>
          </p:cNvPicPr>
          <p:nvPr/>
        </p:nvPicPr>
        <p:blipFill>
          <a:blip r:embed="rId4"/>
          <a:stretch>
            <a:fillRect/>
          </a:stretch>
        </p:blipFill>
        <p:spPr>
          <a:xfrm>
            <a:off x="11578519" y="162728"/>
            <a:ext cx="390072" cy="6694137"/>
          </a:xfrm>
          <a:prstGeom prst="rect">
            <a:avLst/>
          </a:prstGeom>
        </p:spPr>
      </p:pic>
    </p:spTree>
    <p:extLst>
      <p:ext uri="{BB962C8B-B14F-4D97-AF65-F5344CB8AC3E}">
        <p14:creationId xmlns:p14="http://schemas.microsoft.com/office/powerpoint/2010/main" val="679064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337B8DAE-28AA-CA32-E649-0579788BF28D}"/>
                  </a:ext>
                </a:extLst>
              </p:cNvPr>
              <p:cNvGraphicFramePr/>
              <p:nvPr>
                <p:extLst>
                  <p:ext uri="{D42A27DB-BD31-4B8C-83A1-F6EECF244321}">
                    <p14:modId xmlns:p14="http://schemas.microsoft.com/office/powerpoint/2010/main" val="3711889393"/>
                  </p:ext>
                </p:extLst>
              </p:nvPr>
            </p:nvGraphicFramePr>
            <p:xfrm>
              <a:off x="415600" y="1043493"/>
              <a:ext cx="10682610" cy="524634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337B8DAE-28AA-CA32-E649-0579788BF28D}"/>
                  </a:ext>
                </a:extLst>
              </p:cNvPr>
              <p:cNvPicPr>
                <a:picLocks noGrp="1" noRot="1" noChangeAspect="1" noMove="1" noResize="1" noEditPoints="1" noAdjustHandles="1" noChangeArrowheads="1" noChangeShapeType="1"/>
              </p:cNvPicPr>
              <p:nvPr/>
            </p:nvPicPr>
            <p:blipFill>
              <a:blip r:embed="rId4"/>
              <a:stretch>
                <a:fillRect/>
              </a:stretch>
            </p:blipFill>
            <p:spPr>
              <a:xfrm>
                <a:off x="415600" y="1043493"/>
                <a:ext cx="10682610" cy="5246342"/>
              </a:xfrm>
              <a:prstGeom prst="rect">
                <a:avLst/>
              </a:prstGeom>
            </p:spPr>
          </p:pic>
        </mc:Fallback>
      </mc:AlternateContent>
      <p:sp>
        <p:nvSpPr>
          <p:cNvPr id="4" name="Title 2">
            <a:extLst>
              <a:ext uri="{FF2B5EF4-FFF2-40B4-BE49-F238E27FC236}">
                <a16:creationId xmlns:a16="http://schemas.microsoft.com/office/drawing/2014/main" id="{90316225-5468-4844-E948-8A30D68AF5E2}"/>
              </a:ext>
            </a:extLst>
          </p:cNvPr>
          <p:cNvSpPr>
            <a:spLocks noGrp="1"/>
          </p:cNvSpPr>
          <p:nvPr>
            <p:ph type="title"/>
          </p:nvPr>
        </p:nvSpPr>
        <p:spPr>
          <a:xfrm>
            <a:off x="415600" y="231788"/>
            <a:ext cx="11360800" cy="763600"/>
          </a:xfrm>
        </p:spPr>
        <p:txBody>
          <a:bodyPr/>
          <a:lstStyle/>
          <a:p>
            <a:r>
              <a:rPr lang="lv-LV" sz="2667" dirty="0">
                <a:solidFill>
                  <a:srgbClr val="7030A0"/>
                </a:solidFill>
                <a:latin typeface="Open Sans" panose="020B0604020202020204" charset="0"/>
                <a:ea typeface="Open Sans" panose="020B0604020202020204" charset="0"/>
                <a:cs typeface="Open Sans" panose="020B0604020202020204" charset="0"/>
              </a:rPr>
              <a:t>Finansējums </a:t>
            </a:r>
          </a:p>
        </p:txBody>
      </p:sp>
      <p:pic>
        <p:nvPicPr>
          <p:cNvPr id="5" name="Picture 4">
            <a:extLst>
              <a:ext uri="{FF2B5EF4-FFF2-40B4-BE49-F238E27FC236}">
                <a16:creationId xmlns:a16="http://schemas.microsoft.com/office/drawing/2014/main" id="{FB5F966D-6818-5D4F-C5F8-C5EE1D938E6F}"/>
              </a:ext>
            </a:extLst>
          </p:cNvPr>
          <p:cNvPicPr>
            <a:picLocks noChangeAspect="1"/>
          </p:cNvPicPr>
          <p:nvPr/>
        </p:nvPicPr>
        <p:blipFill>
          <a:blip r:embed="rId5"/>
          <a:stretch>
            <a:fillRect/>
          </a:stretch>
        </p:blipFill>
        <p:spPr>
          <a:xfrm>
            <a:off x="-49427" y="0"/>
            <a:ext cx="6194624" cy="6858000"/>
          </a:xfrm>
          <a:prstGeom prst="rect">
            <a:avLst/>
          </a:prstGeom>
        </p:spPr>
      </p:pic>
      <p:pic>
        <p:nvPicPr>
          <p:cNvPr id="6" name="Picture 5">
            <a:extLst>
              <a:ext uri="{FF2B5EF4-FFF2-40B4-BE49-F238E27FC236}">
                <a16:creationId xmlns:a16="http://schemas.microsoft.com/office/drawing/2014/main" id="{486A5A72-B59D-8578-B1FA-27027399F3D1}"/>
              </a:ext>
            </a:extLst>
          </p:cNvPr>
          <p:cNvPicPr>
            <a:picLocks noChangeAspect="1"/>
          </p:cNvPicPr>
          <p:nvPr/>
        </p:nvPicPr>
        <p:blipFill>
          <a:blip r:embed="rId6"/>
          <a:stretch>
            <a:fillRect/>
          </a:stretch>
        </p:blipFill>
        <p:spPr>
          <a:xfrm>
            <a:off x="11691126" y="163863"/>
            <a:ext cx="390072" cy="6694137"/>
          </a:xfrm>
          <a:prstGeom prst="rect">
            <a:avLst/>
          </a:prstGeom>
        </p:spPr>
      </p:pic>
    </p:spTree>
    <p:extLst>
      <p:ext uri="{BB962C8B-B14F-4D97-AF65-F5344CB8AC3E}">
        <p14:creationId xmlns:p14="http://schemas.microsoft.com/office/powerpoint/2010/main" val="2249331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11" name="Title 10">
            <a:extLst>
              <a:ext uri="{FF2B5EF4-FFF2-40B4-BE49-F238E27FC236}">
                <a16:creationId xmlns:a16="http://schemas.microsoft.com/office/drawing/2014/main" id="{632C9DA8-8182-4B60-A9CA-6333BF5432E0}"/>
              </a:ext>
            </a:extLst>
          </p:cNvPr>
          <p:cNvSpPr>
            <a:spLocks noGrp="1"/>
          </p:cNvSpPr>
          <p:nvPr>
            <p:ph type="title"/>
          </p:nvPr>
        </p:nvSpPr>
        <p:spPr/>
        <p:txBody>
          <a:bodyPr/>
          <a:lstStyle/>
          <a:p>
            <a:r>
              <a:rPr lang="lv-LV" dirty="0">
                <a:solidFill>
                  <a:srgbClr val="FFFFFF"/>
                </a:solidFill>
                <a:latin typeface="Open Sans"/>
                <a:ea typeface="Open Sans"/>
                <a:cs typeface="Open Sans"/>
                <a:sym typeface="Open Sans"/>
              </a:rPr>
              <a:t>IETEKMES IZVĒRTĒJUMS, </a:t>
            </a:r>
            <a:br>
              <a:rPr lang="lv-LV" dirty="0">
                <a:solidFill>
                  <a:srgbClr val="FFFFFF"/>
                </a:solidFill>
                <a:latin typeface="Open Sans"/>
                <a:ea typeface="Open Sans"/>
                <a:cs typeface="Open Sans"/>
                <a:sym typeface="Open Sans"/>
              </a:rPr>
            </a:br>
            <a:r>
              <a:rPr lang="lv-LV" dirty="0">
                <a:solidFill>
                  <a:srgbClr val="FFFFFF"/>
                </a:solidFill>
                <a:latin typeface="Open Sans"/>
                <a:ea typeface="Open Sans"/>
                <a:cs typeface="Open Sans"/>
                <a:sym typeface="Open Sans"/>
              </a:rPr>
              <a:t>ILGTSPĒJA </a:t>
            </a:r>
            <a:br>
              <a:rPr lang="lv-LV" dirty="0">
                <a:solidFill>
                  <a:srgbClr val="FFFFFF"/>
                </a:solidFill>
                <a:latin typeface="Open Sans"/>
                <a:ea typeface="Open Sans"/>
                <a:cs typeface="Open Sans"/>
                <a:sym typeface="Open Sans"/>
              </a:rPr>
            </a:br>
            <a:r>
              <a:rPr lang="lv-LV" dirty="0">
                <a:solidFill>
                  <a:srgbClr val="FFFFFF"/>
                </a:solidFill>
                <a:latin typeface="Open Sans"/>
                <a:ea typeface="Open Sans"/>
                <a:cs typeface="Open Sans"/>
                <a:sym typeface="Open Sans"/>
              </a:rPr>
              <a:t>UN REKOMENDĀCIJAS</a:t>
            </a:r>
            <a:endParaRPr lang="lv-LV" dirty="0"/>
          </a:p>
        </p:txBody>
      </p:sp>
    </p:spTree>
    <p:extLst>
      <p:ext uri="{BB962C8B-B14F-4D97-AF65-F5344CB8AC3E}">
        <p14:creationId xmlns:p14="http://schemas.microsoft.com/office/powerpoint/2010/main" val="1869537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F436C-B14C-04C2-28A3-C8D25B896E31}"/>
              </a:ext>
            </a:extLst>
          </p:cNvPr>
          <p:cNvSpPr txBox="1">
            <a:spLocks/>
          </p:cNvSpPr>
          <p:nvPr/>
        </p:nvSpPr>
        <p:spPr>
          <a:xfrm>
            <a:off x="415600" y="213819"/>
            <a:ext cx="11360800" cy="76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9pPr>
          </a:lstStyle>
          <a:p>
            <a:r>
              <a:rPr lang="lv-LV" sz="2400" kern="0" dirty="0">
                <a:solidFill>
                  <a:srgbClr val="652D90"/>
                </a:solidFill>
                <a:latin typeface="Open Sans" panose="020B0604020202020204" charset="0"/>
                <a:ea typeface="Open Sans" panose="020B0604020202020204" charset="0"/>
                <a:cs typeface="Open Sans" panose="020B0604020202020204" charset="0"/>
              </a:rPr>
              <a:t>Ietekme uz Projekta un politikas mērķiem</a:t>
            </a:r>
            <a:endParaRPr lang="lv-LV" sz="2400" kern="0" dirty="0">
              <a:solidFill>
                <a:srgbClr val="7030A0"/>
              </a:solidFill>
              <a:latin typeface="Open Sans" panose="020B0604020202020204" charset="0"/>
              <a:ea typeface="Open Sans" panose="020B0604020202020204" charset="0"/>
              <a:cs typeface="Open Sans" panose="020B0604020202020204" charset="0"/>
            </a:endParaRPr>
          </a:p>
        </p:txBody>
      </p:sp>
      <p:graphicFrame>
        <p:nvGraphicFramePr>
          <p:cNvPr id="13" name="Table 12">
            <a:extLst>
              <a:ext uri="{FF2B5EF4-FFF2-40B4-BE49-F238E27FC236}">
                <a16:creationId xmlns:a16="http://schemas.microsoft.com/office/drawing/2014/main" id="{C1688C69-A78B-1DB0-395E-32345D331B9D}"/>
              </a:ext>
            </a:extLst>
          </p:cNvPr>
          <p:cNvGraphicFramePr>
            <a:graphicFrameLocks noGrp="1"/>
          </p:cNvGraphicFramePr>
          <p:nvPr>
            <p:extLst>
              <p:ext uri="{D42A27DB-BD31-4B8C-83A1-F6EECF244321}">
                <p14:modId xmlns:p14="http://schemas.microsoft.com/office/powerpoint/2010/main" val="1078730745"/>
              </p:ext>
            </p:extLst>
          </p:nvPr>
        </p:nvGraphicFramePr>
        <p:xfrm>
          <a:off x="415600" y="997178"/>
          <a:ext cx="11090601" cy="3892444"/>
        </p:xfrm>
        <a:graphic>
          <a:graphicData uri="http://schemas.openxmlformats.org/drawingml/2006/table">
            <a:tbl>
              <a:tblPr firstRow="1" firstCol="1" bandRow="1"/>
              <a:tblGrid>
                <a:gridCol w="5362146">
                  <a:extLst>
                    <a:ext uri="{9D8B030D-6E8A-4147-A177-3AD203B41FA5}">
                      <a16:colId xmlns:a16="http://schemas.microsoft.com/office/drawing/2014/main" val="3810983642"/>
                    </a:ext>
                  </a:extLst>
                </a:gridCol>
                <a:gridCol w="2030289">
                  <a:extLst>
                    <a:ext uri="{9D8B030D-6E8A-4147-A177-3AD203B41FA5}">
                      <a16:colId xmlns:a16="http://schemas.microsoft.com/office/drawing/2014/main" val="536587218"/>
                    </a:ext>
                  </a:extLst>
                </a:gridCol>
                <a:gridCol w="2030289">
                  <a:extLst>
                    <a:ext uri="{9D8B030D-6E8A-4147-A177-3AD203B41FA5}">
                      <a16:colId xmlns:a16="http://schemas.microsoft.com/office/drawing/2014/main" val="1061985005"/>
                    </a:ext>
                  </a:extLst>
                </a:gridCol>
                <a:gridCol w="1667877">
                  <a:extLst>
                    <a:ext uri="{9D8B030D-6E8A-4147-A177-3AD203B41FA5}">
                      <a16:colId xmlns:a16="http://schemas.microsoft.com/office/drawing/2014/main" val="3579158663"/>
                    </a:ext>
                  </a:extLst>
                </a:gridCol>
              </a:tblGrid>
              <a:tr h="235127">
                <a:tc>
                  <a:txBody>
                    <a:bodyPr/>
                    <a:lstStyle/>
                    <a:p>
                      <a:pPr algn="ctr">
                        <a:lnSpc>
                          <a:spcPct val="100000"/>
                        </a:lnSpc>
                        <a:spcBef>
                          <a:spcPts val="300"/>
                        </a:spcBef>
                        <a:spcAft>
                          <a:spcPts val="300"/>
                        </a:spcAft>
                      </a:pPr>
                      <a:r>
                        <a:rPr lang="lv-LV" sz="1600"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Darbības rezultāts</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4B93"/>
                    </a:solidFill>
                  </a:tcPr>
                </a:tc>
                <a:tc>
                  <a:txBody>
                    <a:bodyPr/>
                    <a:lstStyle/>
                    <a:p>
                      <a:pPr algn="ctr">
                        <a:lnSpc>
                          <a:spcPct val="100000"/>
                        </a:lnSpc>
                        <a:spcBef>
                          <a:spcPts val="300"/>
                        </a:spcBef>
                        <a:spcAft>
                          <a:spcPts val="300"/>
                        </a:spcAft>
                      </a:pPr>
                      <a:r>
                        <a:rPr lang="lv-LV" sz="1600"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Starprezultātu periodā sasniegtie rezultāti</a:t>
                      </a:r>
                      <a:br>
                        <a:rPr lang="lv-LV" sz="1600"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br>
                      <a:r>
                        <a:rPr lang="lv-LV" sz="1600"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(JUL 2019)</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4B93"/>
                    </a:solidFill>
                  </a:tcPr>
                </a:tc>
                <a:tc>
                  <a:txBody>
                    <a:bodyPr/>
                    <a:lstStyle/>
                    <a:p>
                      <a:pPr algn="ctr">
                        <a:lnSpc>
                          <a:spcPct val="100000"/>
                        </a:lnSpc>
                        <a:spcBef>
                          <a:spcPts val="300"/>
                        </a:spcBef>
                        <a:spcAft>
                          <a:spcPts val="300"/>
                        </a:spcAft>
                      </a:pPr>
                      <a:r>
                        <a:rPr lang="lv-LV" sz="1600"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Novērtējuma periodā sasniegtie rezultāti (DEC 2022)</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4B93"/>
                    </a:solidFill>
                  </a:tcPr>
                </a:tc>
                <a:tc>
                  <a:txBody>
                    <a:bodyPr/>
                    <a:lstStyle/>
                    <a:p>
                      <a:pPr algn="ctr">
                        <a:lnSpc>
                          <a:spcPct val="100000"/>
                        </a:lnSpc>
                        <a:spcBef>
                          <a:spcPts val="300"/>
                        </a:spcBef>
                        <a:spcAft>
                          <a:spcPts val="300"/>
                        </a:spcAft>
                      </a:pPr>
                      <a:r>
                        <a:rPr lang="lv-LV" sz="1600"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Projekta noslēgumā plānotie rezultāti </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4B93"/>
                    </a:solidFill>
                  </a:tcPr>
                </a:tc>
                <a:extLst>
                  <a:ext uri="{0D108BD9-81ED-4DB2-BD59-A6C34878D82A}">
                    <a16:rowId xmlns:a16="http://schemas.microsoft.com/office/drawing/2014/main" val="2500423255"/>
                  </a:ext>
                </a:extLst>
              </a:tr>
              <a:tr h="365760">
                <a:tc rowSpan="2">
                  <a:txBody>
                    <a:bodyPr/>
                    <a:lstStyle/>
                    <a:p>
                      <a:pPr algn="l">
                        <a:lnSpc>
                          <a:spcPct val="100000"/>
                        </a:lnSpc>
                        <a:spcBef>
                          <a:spcPts val="0"/>
                        </a:spcBef>
                        <a:spcAft>
                          <a:spcPts val="0"/>
                        </a:spcAft>
                      </a:pPr>
                      <a:r>
                        <a:rPr lang="lv-LV" sz="1600" b="1"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Izglītības iestāžu skaits</a:t>
                      </a: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kas saņēmušas ESF atbalstu PMP riska mazināšanai un ir ieviesušas un nodrošina sistēmisku atbalstu PMP riska mazināšanai</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438 </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599</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599 / 665</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8659737"/>
                  </a:ext>
                </a:extLst>
              </a:tr>
              <a:tr h="365760">
                <a:tc vMerge="1">
                  <a:txBody>
                    <a:bodyPr/>
                    <a:lstStyle/>
                    <a:p>
                      <a:endParaRPr lang="lv-LV"/>
                    </a:p>
                  </a:txBody>
                  <a:tcPr/>
                </a:tc>
                <a:tc>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66% no plānotā</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90% no plānotā</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lv-LV"/>
                    </a:p>
                  </a:txBody>
                  <a:tcPr/>
                </a:tc>
                <a:extLst>
                  <a:ext uri="{0D108BD9-81ED-4DB2-BD59-A6C34878D82A}">
                    <a16:rowId xmlns:a16="http://schemas.microsoft.com/office/drawing/2014/main" val="2520567513"/>
                  </a:ext>
                </a:extLst>
              </a:tr>
              <a:tr h="478684">
                <a:tc rowSpan="2">
                  <a:txBody>
                    <a:bodyPr/>
                    <a:lstStyle/>
                    <a:p>
                      <a:pPr algn="l">
                        <a:lnSpc>
                          <a:spcPct val="100000"/>
                        </a:lnSpc>
                        <a:spcBef>
                          <a:spcPts val="0"/>
                        </a:spcBef>
                        <a:spcAft>
                          <a:spcPts val="0"/>
                        </a:spcAft>
                      </a:pPr>
                      <a:r>
                        <a:rPr lang="lv-LV" sz="160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Jaunatnes organizāciju un biedrību vai nodibinājumu, kas veic darbu ar jaunatni, </a:t>
                      </a:r>
                      <a:r>
                        <a:rPr lang="lv-LV" sz="1600" b="1">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atbalstīto projektu skaits</a:t>
                      </a:r>
                      <a:endParaRPr lang="lv-LV" sz="16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7 (169) </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474 (514) </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558 / 560</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0030297"/>
                  </a:ext>
                </a:extLst>
              </a:tr>
              <a:tr h="0">
                <a:tc vMerge="1">
                  <a:txBody>
                    <a:bodyPr/>
                    <a:lstStyle/>
                    <a:p>
                      <a:endParaRPr lang="lv-LV"/>
                    </a:p>
                  </a:txBody>
                  <a:tcPr/>
                </a:tc>
                <a:tc>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1,3% no plānotā</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85% (92%) </a:t>
                      </a:r>
                      <a:b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b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no plānotā</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lv-LV"/>
                    </a:p>
                  </a:txBody>
                  <a:tcPr/>
                </a:tc>
                <a:extLst>
                  <a:ext uri="{0D108BD9-81ED-4DB2-BD59-A6C34878D82A}">
                    <a16:rowId xmlns:a16="http://schemas.microsoft.com/office/drawing/2014/main" val="425548979"/>
                  </a:ext>
                </a:extLst>
              </a:tr>
              <a:tr h="0">
                <a:tc>
                  <a:txBody>
                    <a:bodyPr/>
                    <a:lstStyle/>
                    <a:p>
                      <a:pPr algn="l">
                        <a:lnSpc>
                          <a:spcPct val="100000"/>
                        </a:lnSpc>
                        <a:spcBef>
                          <a:spcPts val="0"/>
                        </a:spcBef>
                        <a:spcAft>
                          <a:spcPts val="0"/>
                        </a:spcAft>
                      </a:pPr>
                      <a:r>
                        <a:rPr lang="lv-LV" sz="1600" b="1">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No profesionālās izglītības iestādēm atskaitīto audzēkņu īpatsvars</a:t>
                      </a:r>
                      <a:r>
                        <a:rPr lang="lv-LV" sz="160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kuri neturpina mācības citā izglītības iestādē </a:t>
                      </a:r>
                      <a:endParaRPr lang="lv-LV" sz="16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lv-LV" sz="160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4%</a:t>
                      </a:r>
                      <a:endParaRPr lang="lv-LV" sz="16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3% </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t>
                      </a: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7646699"/>
                  </a:ext>
                </a:extLst>
              </a:tr>
              <a:tr h="0">
                <a:tc>
                  <a:txBody>
                    <a:bodyPr/>
                    <a:lstStyle/>
                    <a:p>
                      <a:pPr algn="l">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Vispārējas un profesionālās izglītības iestāžu </a:t>
                      </a:r>
                      <a:r>
                        <a:rPr lang="lv-LV" sz="1600" b="1"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izglītojamie, kas saņēmuši ESF atbalstu</a:t>
                      </a: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individuālā PMP riska mazināšanas plāna ietvaros </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13 368</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42 375</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t>
                      </a:r>
                      <a:endParaRPr lang="lv-LV" sz="16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2621" marR="1262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5751498"/>
                  </a:ext>
                </a:extLst>
              </a:tr>
            </a:tbl>
          </a:graphicData>
        </a:graphic>
      </p:graphicFrame>
      <p:graphicFrame>
        <p:nvGraphicFramePr>
          <p:cNvPr id="15" name="Table 14">
            <a:extLst>
              <a:ext uri="{FF2B5EF4-FFF2-40B4-BE49-F238E27FC236}">
                <a16:creationId xmlns:a16="http://schemas.microsoft.com/office/drawing/2014/main" id="{C5C7E1F5-9A49-9B23-6CCC-75DA8423E701}"/>
              </a:ext>
            </a:extLst>
          </p:cNvPr>
          <p:cNvGraphicFramePr>
            <a:graphicFrameLocks noGrp="1"/>
          </p:cNvGraphicFramePr>
          <p:nvPr>
            <p:extLst>
              <p:ext uri="{D42A27DB-BD31-4B8C-83A1-F6EECF244321}">
                <p14:modId xmlns:p14="http://schemas.microsoft.com/office/powerpoint/2010/main" val="168055759"/>
              </p:ext>
            </p:extLst>
          </p:nvPr>
        </p:nvGraphicFramePr>
        <p:xfrm>
          <a:off x="385204" y="5122640"/>
          <a:ext cx="11151392" cy="1442987"/>
        </p:xfrm>
        <a:graphic>
          <a:graphicData uri="http://schemas.openxmlformats.org/drawingml/2006/table">
            <a:tbl>
              <a:tblPr firstRow="1" firstCol="1" bandRow="1"/>
              <a:tblGrid>
                <a:gridCol w="4679158">
                  <a:extLst>
                    <a:ext uri="{9D8B030D-6E8A-4147-A177-3AD203B41FA5}">
                      <a16:colId xmlns:a16="http://schemas.microsoft.com/office/drawing/2014/main" val="2435827943"/>
                    </a:ext>
                  </a:extLst>
                </a:gridCol>
                <a:gridCol w="813756">
                  <a:extLst>
                    <a:ext uri="{9D8B030D-6E8A-4147-A177-3AD203B41FA5}">
                      <a16:colId xmlns:a16="http://schemas.microsoft.com/office/drawing/2014/main" val="3680457621"/>
                    </a:ext>
                  </a:extLst>
                </a:gridCol>
                <a:gridCol w="813756">
                  <a:extLst>
                    <a:ext uri="{9D8B030D-6E8A-4147-A177-3AD203B41FA5}">
                      <a16:colId xmlns:a16="http://schemas.microsoft.com/office/drawing/2014/main" val="1229804867"/>
                    </a:ext>
                  </a:extLst>
                </a:gridCol>
                <a:gridCol w="813756">
                  <a:extLst>
                    <a:ext uri="{9D8B030D-6E8A-4147-A177-3AD203B41FA5}">
                      <a16:colId xmlns:a16="http://schemas.microsoft.com/office/drawing/2014/main" val="535375092"/>
                    </a:ext>
                  </a:extLst>
                </a:gridCol>
                <a:gridCol w="813756">
                  <a:extLst>
                    <a:ext uri="{9D8B030D-6E8A-4147-A177-3AD203B41FA5}">
                      <a16:colId xmlns:a16="http://schemas.microsoft.com/office/drawing/2014/main" val="820401125"/>
                    </a:ext>
                  </a:extLst>
                </a:gridCol>
                <a:gridCol w="813756">
                  <a:extLst>
                    <a:ext uri="{9D8B030D-6E8A-4147-A177-3AD203B41FA5}">
                      <a16:colId xmlns:a16="http://schemas.microsoft.com/office/drawing/2014/main" val="763164018"/>
                    </a:ext>
                  </a:extLst>
                </a:gridCol>
                <a:gridCol w="813756">
                  <a:extLst>
                    <a:ext uri="{9D8B030D-6E8A-4147-A177-3AD203B41FA5}">
                      <a16:colId xmlns:a16="http://schemas.microsoft.com/office/drawing/2014/main" val="3270808995"/>
                    </a:ext>
                  </a:extLst>
                </a:gridCol>
                <a:gridCol w="1589698">
                  <a:extLst>
                    <a:ext uri="{9D8B030D-6E8A-4147-A177-3AD203B41FA5}">
                      <a16:colId xmlns:a16="http://schemas.microsoft.com/office/drawing/2014/main" val="1584103557"/>
                    </a:ext>
                  </a:extLst>
                </a:gridCol>
              </a:tblGrid>
              <a:tr h="515747">
                <a:tc>
                  <a:txBody>
                    <a:bodyPr/>
                    <a:lstStyle/>
                    <a:p>
                      <a:pPr algn="l">
                        <a:lnSpc>
                          <a:spcPct val="100000"/>
                        </a:lnSpc>
                        <a:spcBef>
                          <a:spcPts val="0"/>
                        </a:spcBef>
                        <a:spcAft>
                          <a:spcPts val="0"/>
                        </a:spcAft>
                      </a:pPr>
                      <a:r>
                        <a:rPr lang="lv-LV" sz="1600"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Rezultatīvais rādītājs (fakts, CSP dati)</a:t>
                      </a:r>
                      <a:endParaRPr lang="lv-LV" sz="16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B4B93"/>
                    </a:solidFill>
                  </a:tcPr>
                </a:tc>
                <a:tc>
                  <a:txBody>
                    <a:bodyPr/>
                    <a:lstStyle/>
                    <a:p>
                      <a:pPr algn="ctr">
                        <a:lnSpc>
                          <a:spcPct val="100000"/>
                        </a:lnSpc>
                        <a:spcBef>
                          <a:spcPts val="0"/>
                        </a:spcBef>
                        <a:spcAft>
                          <a:spcPts val="0"/>
                        </a:spcAft>
                      </a:pPr>
                      <a:r>
                        <a:rPr lang="lv-LV" sz="1600"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2017</a:t>
                      </a:r>
                      <a:endParaRPr lang="lv-LV" sz="16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B4B93"/>
                    </a:solidFill>
                  </a:tcPr>
                </a:tc>
                <a:tc>
                  <a:txBody>
                    <a:bodyPr/>
                    <a:lstStyle/>
                    <a:p>
                      <a:pPr algn="ctr">
                        <a:lnSpc>
                          <a:spcPct val="100000"/>
                        </a:lnSpc>
                        <a:spcBef>
                          <a:spcPts val="0"/>
                        </a:spcBef>
                        <a:spcAft>
                          <a:spcPts val="0"/>
                        </a:spcAft>
                      </a:pPr>
                      <a:r>
                        <a:rPr lang="lv-LV" sz="1600"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2018</a:t>
                      </a:r>
                      <a:endParaRPr lang="lv-LV" sz="16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B4B93"/>
                    </a:solidFill>
                  </a:tcPr>
                </a:tc>
                <a:tc>
                  <a:txBody>
                    <a:bodyPr/>
                    <a:lstStyle/>
                    <a:p>
                      <a:pPr algn="ctr">
                        <a:lnSpc>
                          <a:spcPct val="100000"/>
                        </a:lnSpc>
                        <a:spcBef>
                          <a:spcPts val="0"/>
                        </a:spcBef>
                        <a:spcAft>
                          <a:spcPts val="0"/>
                        </a:spcAft>
                      </a:pPr>
                      <a:r>
                        <a:rPr lang="lv-LV" sz="1600"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2019</a:t>
                      </a:r>
                      <a:endParaRPr lang="lv-LV" sz="16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B4B93"/>
                    </a:solidFill>
                  </a:tcPr>
                </a:tc>
                <a:tc>
                  <a:txBody>
                    <a:bodyPr/>
                    <a:lstStyle/>
                    <a:p>
                      <a:pPr algn="ctr">
                        <a:lnSpc>
                          <a:spcPct val="100000"/>
                        </a:lnSpc>
                        <a:spcBef>
                          <a:spcPts val="0"/>
                        </a:spcBef>
                        <a:spcAft>
                          <a:spcPts val="0"/>
                        </a:spcAft>
                      </a:pPr>
                      <a:r>
                        <a:rPr lang="lv-LV" sz="1600"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2020</a:t>
                      </a:r>
                      <a:endParaRPr lang="lv-LV" sz="16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B4B93"/>
                    </a:solidFill>
                  </a:tcPr>
                </a:tc>
                <a:tc>
                  <a:txBody>
                    <a:bodyPr/>
                    <a:lstStyle/>
                    <a:p>
                      <a:pPr algn="ctr">
                        <a:lnSpc>
                          <a:spcPct val="100000"/>
                        </a:lnSpc>
                        <a:spcBef>
                          <a:spcPts val="0"/>
                        </a:spcBef>
                        <a:spcAft>
                          <a:spcPts val="0"/>
                        </a:spcAft>
                      </a:pPr>
                      <a:r>
                        <a:rPr lang="lv-LV" sz="1600"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2021</a:t>
                      </a:r>
                      <a:endParaRPr lang="lv-LV" sz="16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B4B93"/>
                    </a:solidFill>
                  </a:tcPr>
                </a:tc>
                <a:tc>
                  <a:txBody>
                    <a:bodyPr/>
                    <a:lstStyle/>
                    <a:p>
                      <a:pPr algn="ctr">
                        <a:lnSpc>
                          <a:spcPct val="100000"/>
                        </a:lnSpc>
                        <a:spcBef>
                          <a:spcPts val="0"/>
                        </a:spcBef>
                        <a:spcAft>
                          <a:spcPts val="0"/>
                        </a:spcAft>
                      </a:pPr>
                      <a:r>
                        <a:rPr lang="lv-LV" sz="1600"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2022</a:t>
                      </a:r>
                      <a:endParaRPr lang="lv-LV" sz="16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B4B93"/>
                    </a:solidFill>
                  </a:tcPr>
                </a:tc>
                <a:tc>
                  <a:txBody>
                    <a:bodyPr/>
                    <a:lstStyle/>
                    <a:p>
                      <a:pPr algn="ctr">
                        <a:lnSpc>
                          <a:spcPct val="100000"/>
                        </a:lnSpc>
                        <a:spcBef>
                          <a:spcPts val="0"/>
                        </a:spcBef>
                        <a:spcAft>
                          <a:spcPts val="0"/>
                        </a:spcAft>
                      </a:pPr>
                      <a:r>
                        <a:rPr lang="lv-LV" sz="1600" b="0" i="0" u="none" strike="noStrike" cap="none"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sym typeface="Arial"/>
                        </a:rPr>
                        <a:t>IAP 2027 plānotais rezultāts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B4B93"/>
                    </a:solidFill>
                  </a:tcPr>
                </a:tc>
                <a:extLst>
                  <a:ext uri="{0D108BD9-81ED-4DB2-BD59-A6C34878D82A}">
                    <a16:rowId xmlns:a16="http://schemas.microsoft.com/office/drawing/2014/main" val="729890181"/>
                  </a:ext>
                </a:extLst>
              </a:tr>
              <a:tr h="711467">
                <a:tc>
                  <a:txBody>
                    <a:bodyPr/>
                    <a:lstStyle/>
                    <a:p>
                      <a:pPr algn="l">
                        <a:lnSpc>
                          <a:spcPct val="100000"/>
                        </a:lnSpc>
                        <a:spcBef>
                          <a:spcPts val="600"/>
                        </a:spcBef>
                        <a:spcAft>
                          <a:spcPts val="60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Mācības pārtraukušo jauniešu īpatsvars 18–24 gadu vecumā, visa Latvija, %</a:t>
                      </a:r>
                      <a:endParaRPr lang="lv-LV" sz="16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8,6</a:t>
                      </a:r>
                      <a:endParaRPr lang="lv-LV" sz="16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8,3</a:t>
                      </a:r>
                      <a:endParaRPr lang="lv-LV" sz="16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lv-LV" sz="160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8,7</a:t>
                      </a:r>
                      <a:endParaRPr lang="lv-LV" sz="160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7,2</a:t>
                      </a:r>
                      <a:endParaRPr lang="lv-LV" sz="16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7,3</a:t>
                      </a:r>
                      <a:endParaRPr lang="lv-LV" sz="16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lv-LV" sz="1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6,7</a:t>
                      </a:r>
                      <a:endParaRPr lang="lv-LV" sz="16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0000"/>
                        </a:lnSpc>
                        <a:spcBef>
                          <a:spcPts val="1200"/>
                        </a:spcBef>
                        <a:spcAft>
                          <a:spcPts val="1200"/>
                        </a:spcAft>
                      </a:pPr>
                      <a:r>
                        <a:rPr lang="lv-LV" sz="1600" b="1"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rPr>
                        <a:t>7% (2024)</a:t>
                      </a:r>
                      <a:br>
                        <a:rPr lang="lv-LV" sz="1600" b="1"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rPr>
                      </a:br>
                      <a:r>
                        <a:rPr lang="lv-LV" sz="1600" b="1"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rPr>
                        <a:t>5% (2027)</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327528"/>
                  </a:ext>
                </a:extLst>
              </a:tr>
            </a:tbl>
          </a:graphicData>
        </a:graphic>
      </p:graphicFrame>
      <p:pic>
        <p:nvPicPr>
          <p:cNvPr id="16" name="Picture 15">
            <a:extLst>
              <a:ext uri="{FF2B5EF4-FFF2-40B4-BE49-F238E27FC236}">
                <a16:creationId xmlns:a16="http://schemas.microsoft.com/office/drawing/2014/main" id="{C82BFD5D-B9A8-215F-A7B6-1CBE52200C79}"/>
              </a:ext>
            </a:extLst>
          </p:cNvPr>
          <p:cNvPicPr>
            <a:picLocks noChangeAspect="1"/>
          </p:cNvPicPr>
          <p:nvPr/>
        </p:nvPicPr>
        <p:blipFill>
          <a:blip r:embed="rId3"/>
          <a:stretch>
            <a:fillRect/>
          </a:stretch>
        </p:blipFill>
        <p:spPr>
          <a:xfrm>
            <a:off x="-49427" y="0"/>
            <a:ext cx="6194624" cy="6858000"/>
          </a:xfrm>
          <a:prstGeom prst="rect">
            <a:avLst/>
          </a:prstGeom>
        </p:spPr>
      </p:pic>
      <p:pic>
        <p:nvPicPr>
          <p:cNvPr id="2" name="Picture 1">
            <a:extLst>
              <a:ext uri="{FF2B5EF4-FFF2-40B4-BE49-F238E27FC236}">
                <a16:creationId xmlns:a16="http://schemas.microsoft.com/office/drawing/2014/main" id="{6749C3FE-58AF-E085-BF56-B0B42490A4B9}"/>
              </a:ext>
            </a:extLst>
          </p:cNvPr>
          <p:cNvPicPr>
            <a:picLocks noChangeAspect="1"/>
          </p:cNvPicPr>
          <p:nvPr/>
        </p:nvPicPr>
        <p:blipFill>
          <a:blip r:embed="rId4"/>
          <a:stretch>
            <a:fillRect/>
          </a:stretch>
        </p:blipFill>
        <p:spPr>
          <a:xfrm flipH="1">
            <a:off x="11627641" y="412940"/>
            <a:ext cx="420719" cy="6032120"/>
          </a:xfrm>
          <a:prstGeom prst="rect">
            <a:avLst/>
          </a:prstGeom>
        </p:spPr>
      </p:pic>
    </p:spTree>
    <p:extLst>
      <p:ext uri="{BB962C8B-B14F-4D97-AF65-F5344CB8AC3E}">
        <p14:creationId xmlns:p14="http://schemas.microsoft.com/office/powerpoint/2010/main" val="308375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1BCDA-8AD3-4F11-A819-C689B314E322}"/>
              </a:ext>
            </a:extLst>
          </p:cNvPr>
          <p:cNvSpPr>
            <a:spLocks noGrp="1"/>
          </p:cNvSpPr>
          <p:nvPr>
            <p:ph type="title"/>
          </p:nvPr>
        </p:nvSpPr>
        <p:spPr>
          <a:xfrm>
            <a:off x="415600" y="213819"/>
            <a:ext cx="11360800" cy="763600"/>
          </a:xfrm>
        </p:spPr>
        <p:txBody>
          <a:bodyPr/>
          <a:lstStyle/>
          <a:p>
            <a:pPr algn="ctr"/>
            <a:r>
              <a:rPr lang="lv-LV" sz="2400" dirty="0">
                <a:solidFill>
                  <a:srgbClr val="7030A0"/>
                </a:solidFill>
                <a:latin typeface="Open Sans" panose="020B0604020202020204" charset="0"/>
                <a:ea typeface="Open Sans" panose="020B0604020202020204" charset="0"/>
                <a:cs typeface="Open Sans" panose="020B0604020202020204" charset="0"/>
              </a:rPr>
              <a:t>Aptauju rezultāti: Vērtējums par Projekta ietekmi uz PMP ilgtermiņā</a:t>
            </a:r>
          </a:p>
        </p:txBody>
      </p:sp>
      <p:sp>
        <p:nvSpPr>
          <p:cNvPr id="13" name="Title 2">
            <a:extLst>
              <a:ext uri="{FF2B5EF4-FFF2-40B4-BE49-F238E27FC236}">
                <a16:creationId xmlns:a16="http://schemas.microsoft.com/office/drawing/2014/main" id="{CCD77D65-72A9-4269-863E-B83627A7C2BB}"/>
              </a:ext>
            </a:extLst>
          </p:cNvPr>
          <p:cNvSpPr txBox="1">
            <a:spLocks/>
          </p:cNvSpPr>
          <p:nvPr/>
        </p:nvSpPr>
        <p:spPr>
          <a:xfrm>
            <a:off x="1032661" y="786859"/>
            <a:ext cx="4708876" cy="5664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defTabSz="1219170">
              <a:buClr>
                <a:srgbClr val="000000"/>
              </a:buClr>
            </a:pPr>
            <a:r>
              <a:rPr lang="lv-LV" sz="1867" kern="0" dirty="0">
                <a:solidFill>
                  <a:srgbClr val="652D90"/>
                </a:solidFill>
                <a:latin typeface="Open Sans" panose="020B0604020202020204" charset="0"/>
                <a:ea typeface="Open Sans" panose="020B0604020202020204" charset="0"/>
                <a:cs typeface="Open Sans" panose="020B0604020202020204" charset="0"/>
              </a:rPr>
              <a:t>Izglītības iestāžu vērtējums</a:t>
            </a:r>
          </a:p>
        </p:txBody>
      </p:sp>
      <p:sp>
        <p:nvSpPr>
          <p:cNvPr id="9" name="Title 2">
            <a:extLst>
              <a:ext uri="{FF2B5EF4-FFF2-40B4-BE49-F238E27FC236}">
                <a16:creationId xmlns:a16="http://schemas.microsoft.com/office/drawing/2014/main" id="{7F2C8BE0-C147-4A03-AB37-AD03A024386E}"/>
              </a:ext>
            </a:extLst>
          </p:cNvPr>
          <p:cNvSpPr txBox="1">
            <a:spLocks/>
          </p:cNvSpPr>
          <p:nvPr/>
        </p:nvSpPr>
        <p:spPr>
          <a:xfrm>
            <a:off x="6752741" y="786859"/>
            <a:ext cx="4708876" cy="5664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defTabSz="1219170">
              <a:buClr>
                <a:srgbClr val="000000"/>
              </a:buClr>
            </a:pPr>
            <a:r>
              <a:rPr lang="lv-LV" sz="1867" kern="0" dirty="0">
                <a:solidFill>
                  <a:srgbClr val="652D90"/>
                </a:solidFill>
                <a:latin typeface="Open Sans" panose="020B0604020202020204" charset="0"/>
                <a:ea typeface="Open Sans" panose="020B0604020202020204" charset="0"/>
                <a:cs typeface="Open Sans" panose="020B0604020202020204" charset="0"/>
              </a:rPr>
              <a:t>Pašvaldību vērtējums</a:t>
            </a:r>
          </a:p>
        </p:txBody>
      </p:sp>
      <p:pic>
        <p:nvPicPr>
          <p:cNvPr id="10" name="Picture 9">
            <a:extLst>
              <a:ext uri="{FF2B5EF4-FFF2-40B4-BE49-F238E27FC236}">
                <a16:creationId xmlns:a16="http://schemas.microsoft.com/office/drawing/2014/main" id="{DF97B279-510C-47A1-A2E3-6E4B801AF0A1}"/>
              </a:ext>
            </a:extLst>
          </p:cNvPr>
          <p:cNvPicPr>
            <a:picLocks noChangeAspect="1"/>
          </p:cNvPicPr>
          <p:nvPr/>
        </p:nvPicPr>
        <p:blipFill>
          <a:blip r:embed="rId3"/>
          <a:stretch>
            <a:fillRect/>
          </a:stretch>
        </p:blipFill>
        <p:spPr>
          <a:xfrm>
            <a:off x="90853" y="81932"/>
            <a:ext cx="390072" cy="6694137"/>
          </a:xfrm>
          <a:prstGeom prst="rect">
            <a:avLst/>
          </a:prstGeom>
        </p:spPr>
      </p:pic>
      <p:graphicFrame>
        <p:nvGraphicFramePr>
          <p:cNvPr id="4" name="Diagramma 3">
            <a:extLst>
              <a:ext uri="{FF2B5EF4-FFF2-40B4-BE49-F238E27FC236}">
                <a16:creationId xmlns:a16="http://schemas.microsoft.com/office/drawing/2014/main" id="{EE5CFA9C-6F1E-47E2-9FE7-BA27DDE56557}"/>
              </a:ext>
            </a:extLst>
          </p:cNvPr>
          <p:cNvGraphicFramePr>
            <a:graphicFrameLocks/>
          </p:cNvGraphicFramePr>
          <p:nvPr>
            <p:extLst>
              <p:ext uri="{D42A27DB-BD31-4B8C-83A1-F6EECF244321}">
                <p14:modId xmlns:p14="http://schemas.microsoft.com/office/powerpoint/2010/main" val="2444719806"/>
              </p:ext>
            </p:extLst>
          </p:nvPr>
        </p:nvGraphicFramePr>
        <p:xfrm>
          <a:off x="480925" y="1311429"/>
          <a:ext cx="6022358" cy="5464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ma 3">
            <a:extLst>
              <a:ext uri="{FF2B5EF4-FFF2-40B4-BE49-F238E27FC236}">
                <a16:creationId xmlns:a16="http://schemas.microsoft.com/office/drawing/2014/main" id="{1949791E-312A-46A2-B78C-E07E79ADEBE3}"/>
              </a:ext>
            </a:extLst>
          </p:cNvPr>
          <p:cNvGraphicFramePr>
            <a:graphicFrameLocks/>
          </p:cNvGraphicFramePr>
          <p:nvPr>
            <p:extLst>
              <p:ext uri="{D42A27DB-BD31-4B8C-83A1-F6EECF244321}">
                <p14:modId xmlns:p14="http://schemas.microsoft.com/office/powerpoint/2010/main" val="1197101952"/>
              </p:ext>
            </p:extLst>
          </p:nvPr>
        </p:nvGraphicFramePr>
        <p:xfrm>
          <a:off x="6838124" y="1517625"/>
          <a:ext cx="5138000" cy="5052246"/>
        </p:xfrm>
        <a:graphic>
          <a:graphicData uri="http://schemas.openxmlformats.org/drawingml/2006/chart">
            <c:chart xmlns:c="http://schemas.openxmlformats.org/drawingml/2006/chart" xmlns:r="http://schemas.openxmlformats.org/officeDocument/2006/relationships" r:id="rId5"/>
          </a:graphicData>
        </a:graphic>
      </p:graphicFrame>
      <p:pic>
        <p:nvPicPr>
          <p:cNvPr id="2" name="Picture 1">
            <a:extLst>
              <a:ext uri="{FF2B5EF4-FFF2-40B4-BE49-F238E27FC236}">
                <a16:creationId xmlns:a16="http://schemas.microsoft.com/office/drawing/2014/main" id="{9AAA90C7-28BD-737F-0EB0-FFE5EE95FDD5}"/>
              </a:ext>
            </a:extLst>
          </p:cNvPr>
          <p:cNvPicPr>
            <a:picLocks noChangeAspect="1"/>
          </p:cNvPicPr>
          <p:nvPr/>
        </p:nvPicPr>
        <p:blipFill>
          <a:blip r:embed="rId6"/>
          <a:stretch>
            <a:fillRect/>
          </a:stretch>
        </p:blipFill>
        <p:spPr>
          <a:xfrm>
            <a:off x="-6563" y="0"/>
            <a:ext cx="6194624" cy="6858000"/>
          </a:xfrm>
          <a:prstGeom prst="rect">
            <a:avLst/>
          </a:prstGeom>
        </p:spPr>
      </p:pic>
    </p:spTree>
    <p:extLst>
      <p:ext uri="{BB962C8B-B14F-4D97-AF65-F5344CB8AC3E}">
        <p14:creationId xmlns:p14="http://schemas.microsoft.com/office/powerpoint/2010/main" val="1416037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720036E8-99F2-D7C6-F025-59D4054A4A59}"/>
              </a:ext>
            </a:extLst>
          </p:cNvPr>
          <p:cNvPicPr>
            <a:picLocks noChangeAspect="1"/>
          </p:cNvPicPr>
          <p:nvPr/>
        </p:nvPicPr>
        <p:blipFill rotWithShape="1">
          <a:blip r:embed="rId3">
            <a:alphaModFix amt="20000"/>
            <a:duotone>
              <a:schemeClr val="bg2">
                <a:shade val="45000"/>
                <a:satMod val="135000"/>
              </a:schemeClr>
              <a:prstClr val="white"/>
            </a:duotone>
          </a:blip>
          <a:srcRect l="-11039" t="12993" r="23308" b="12993"/>
          <a:stretch/>
        </p:blipFill>
        <p:spPr>
          <a:xfrm>
            <a:off x="0" y="892"/>
            <a:ext cx="12192000" cy="6857108"/>
          </a:xfrm>
          <a:prstGeom prst="rect">
            <a:avLst/>
          </a:prstGeom>
          <a:ln w="12700">
            <a:miter lim="400000"/>
          </a:ln>
        </p:spPr>
      </p:pic>
      <p:sp>
        <p:nvSpPr>
          <p:cNvPr id="3" name="Title 2">
            <a:extLst>
              <a:ext uri="{FF2B5EF4-FFF2-40B4-BE49-F238E27FC236}">
                <a16:creationId xmlns:a16="http://schemas.microsoft.com/office/drawing/2014/main" id="{BDA925C8-1ABB-7FB9-2DC7-6A4042AB8A77}"/>
              </a:ext>
            </a:extLst>
          </p:cNvPr>
          <p:cNvSpPr txBox="1">
            <a:spLocks/>
          </p:cNvSpPr>
          <p:nvPr/>
        </p:nvSpPr>
        <p:spPr>
          <a:xfrm>
            <a:off x="415600" y="308732"/>
            <a:ext cx="11360800"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lv-LV" sz="2667" kern="0" dirty="0">
                <a:solidFill>
                  <a:srgbClr val="7030A0"/>
                </a:solidFill>
                <a:latin typeface="Open Sans" panose="020B0604020202020204" charset="0"/>
                <a:ea typeface="Open Sans" panose="020B0604020202020204" charset="0"/>
                <a:cs typeface="Open Sans" panose="020B0604020202020204" charset="0"/>
              </a:rPr>
              <a:t>Bet kādi stāsti veido šo statistiku? </a:t>
            </a:r>
          </a:p>
        </p:txBody>
      </p:sp>
      <p:sp>
        <p:nvSpPr>
          <p:cNvPr id="5" name="TextBox 4">
            <a:extLst>
              <a:ext uri="{FF2B5EF4-FFF2-40B4-BE49-F238E27FC236}">
                <a16:creationId xmlns:a16="http://schemas.microsoft.com/office/drawing/2014/main" id="{959171AE-A9E4-31A3-F5B5-DD18BB4EF545}"/>
              </a:ext>
            </a:extLst>
          </p:cNvPr>
          <p:cNvSpPr txBox="1"/>
          <p:nvPr/>
        </p:nvSpPr>
        <p:spPr>
          <a:xfrm>
            <a:off x="143640" y="1248204"/>
            <a:ext cx="2950369" cy="2646878"/>
          </a:xfrm>
          <a:prstGeom prst="rect">
            <a:avLst/>
          </a:prstGeom>
          <a:noFill/>
        </p:spPr>
        <p:txBody>
          <a:bodyPr wrap="square" rtlCol="0">
            <a:spAutoFit/>
          </a:bodyPr>
          <a:lstStyle/>
          <a:p>
            <a:r>
              <a:rPr lang="lv-LV" sz="16600" dirty="0">
                <a:solidFill>
                  <a:srgbClr val="6B4B93"/>
                </a:solidFill>
                <a:latin typeface="Segoe UI" panose="020B0502040204020203" pitchFamily="34" charset="0"/>
                <a:cs typeface="Segoe UI" panose="020B0502040204020203" pitchFamily="34" charset="0"/>
              </a:rPr>
              <a:t>❶</a:t>
            </a:r>
            <a:endParaRPr lang="lv-LV" sz="16600" dirty="0">
              <a:solidFill>
                <a:srgbClr val="6B4B93"/>
              </a:solidFill>
            </a:endParaRPr>
          </a:p>
        </p:txBody>
      </p:sp>
      <p:sp>
        <p:nvSpPr>
          <p:cNvPr id="6" name="TextBox 5">
            <a:extLst>
              <a:ext uri="{FF2B5EF4-FFF2-40B4-BE49-F238E27FC236}">
                <a16:creationId xmlns:a16="http://schemas.microsoft.com/office/drawing/2014/main" id="{3354C93C-89FD-D67C-4725-E03520490BF8}"/>
              </a:ext>
            </a:extLst>
          </p:cNvPr>
          <p:cNvSpPr txBox="1"/>
          <p:nvPr/>
        </p:nvSpPr>
        <p:spPr>
          <a:xfrm>
            <a:off x="2838024" y="3622310"/>
            <a:ext cx="2950369" cy="2646878"/>
          </a:xfrm>
          <a:prstGeom prst="rect">
            <a:avLst/>
          </a:prstGeom>
          <a:noFill/>
        </p:spPr>
        <p:txBody>
          <a:bodyPr wrap="square" rtlCol="0">
            <a:spAutoFit/>
          </a:bodyPr>
          <a:lstStyle/>
          <a:p>
            <a:r>
              <a:rPr lang="lv-LV" sz="16600" dirty="0">
                <a:solidFill>
                  <a:srgbClr val="AABE3C"/>
                </a:solidFill>
                <a:latin typeface="Segoe UI" panose="020B0502040204020203" pitchFamily="34" charset="0"/>
                <a:cs typeface="Segoe UI" panose="020B0502040204020203" pitchFamily="34" charset="0"/>
              </a:rPr>
              <a:t>❷</a:t>
            </a:r>
            <a:endParaRPr lang="lv-LV" sz="16600" dirty="0">
              <a:solidFill>
                <a:srgbClr val="AABE3C"/>
              </a:solidFill>
            </a:endParaRPr>
          </a:p>
        </p:txBody>
      </p:sp>
      <p:sp>
        <p:nvSpPr>
          <p:cNvPr id="7" name="TextBox 6">
            <a:extLst>
              <a:ext uri="{FF2B5EF4-FFF2-40B4-BE49-F238E27FC236}">
                <a16:creationId xmlns:a16="http://schemas.microsoft.com/office/drawing/2014/main" id="{4561FE14-A448-385D-3D6B-1541D39CBCBD}"/>
              </a:ext>
            </a:extLst>
          </p:cNvPr>
          <p:cNvSpPr txBox="1"/>
          <p:nvPr/>
        </p:nvSpPr>
        <p:spPr>
          <a:xfrm>
            <a:off x="5432396" y="1248204"/>
            <a:ext cx="2907507" cy="2646878"/>
          </a:xfrm>
          <a:prstGeom prst="rect">
            <a:avLst/>
          </a:prstGeom>
          <a:noFill/>
        </p:spPr>
        <p:txBody>
          <a:bodyPr wrap="square" rtlCol="0">
            <a:spAutoFit/>
          </a:bodyPr>
          <a:lstStyle/>
          <a:p>
            <a:r>
              <a:rPr lang="lv-LV" sz="16600" dirty="0">
                <a:solidFill>
                  <a:srgbClr val="316555"/>
                </a:solidFill>
                <a:latin typeface="Segoe UI" panose="020B0502040204020203" pitchFamily="34" charset="0"/>
                <a:cs typeface="Segoe UI" panose="020B0502040204020203" pitchFamily="34" charset="0"/>
              </a:rPr>
              <a:t>❸</a:t>
            </a:r>
            <a:endParaRPr lang="lv-LV" sz="16600" dirty="0">
              <a:solidFill>
                <a:srgbClr val="316555"/>
              </a:solidFill>
            </a:endParaRPr>
          </a:p>
        </p:txBody>
      </p:sp>
      <p:sp>
        <p:nvSpPr>
          <p:cNvPr id="8" name="TextBox 7">
            <a:extLst>
              <a:ext uri="{FF2B5EF4-FFF2-40B4-BE49-F238E27FC236}">
                <a16:creationId xmlns:a16="http://schemas.microsoft.com/office/drawing/2014/main" id="{EC3AF415-4B3A-BECF-93DD-125538EEAB26}"/>
              </a:ext>
            </a:extLst>
          </p:cNvPr>
          <p:cNvSpPr txBox="1"/>
          <p:nvPr/>
        </p:nvSpPr>
        <p:spPr>
          <a:xfrm>
            <a:off x="8220839" y="3622310"/>
            <a:ext cx="2833688" cy="2646878"/>
          </a:xfrm>
          <a:prstGeom prst="rect">
            <a:avLst/>
          </a:prstGeom>
          <a:noFill/>
        </p:spPr>
        <p:txBody>
          <a:bodyPr wrap="square" rtlCol="0">
            <a:spAutoFit/>
          </a:bodyPr>
          <a:lstStyle/>
          <a:p>
            <a:r>
              <a:rPr lang="lv-LV" sz="16600" dirty="0">
                <a:solidFill>
                  <a:srgbClr val="CC0066"/>
                </a:solidFill>
                <a:latin typeface="Segoe UI" panose="020B0502040204020203" pitchFamily="34" charset="0"/>
                <a:cs typeface="Segoe UI" panose="020B0502040204020203" pitchFamily="34" charset="0"/>
              </a:rPr>
              <a:t>❹</a:t>
            </a:r>
            <a:endParaRPr lang="lv-LV" sz="16600" dirty="0">
              <a:solidFill>
                <a:srgbClr val="CC0066"/>
              </a:solidFill>
            </a:endParaRPr>
          </a:p>
        </p:txBody>
      </p:sp>
      <p:pic>
        <p:nvPicPr>
          <p:cNvPr id="9" name="Picture 8">
            <a:extLst>
              <a:ext uri="{FF2B5EF4-FFF2-40B4-BE49-F238E27FC236}">
                <a16:creationId xmlns:a16="http://schemas.microsoft.com/office/drawing/2014/main" id="{17833533-E659-0252-4455-3668CF89A9F8}"/>
              </a:ext>
            </a:extLst>
          </p:cNvPr>
          <p:cNvPicPr>
            <a:picLocks noChangeAspect="1"/>
          </p:cNvPicPr>
          <p:nvPr/>
        </p:nvPicPr>
        <p:blipFill>
          <a:blip r:embed="rId4"/>
          <a:stretch>
            <a:fillRect/>
          </a:stretch>
        </p:blipFill>
        <p:spPr>
          <a:xfrm flipH="1">
            <a:off x="11627641" y="412940"/>
            <a:ext cx="420719" cy="6032120"/>
          </a:xfrm>
          <a:prstGeom prst="rect">
            <a:avLst/>
          </a:prstGeom>
        </p:spPr>
      </p:pic>
      <p:pic>
        <p:nvPicPr>
          <p:cNvPr id="11" name="Picture 10">
            <a:extLst>
              <a:ext uri="{FF2B5EF4-FFF2-40B4-BE49-F238E27FC236}">
                <a16:creationId xmlns:a16="http://schemas.microsoft.com/office/drawing/2014/main" id="{4C494184-617A-7E4F-E30E-0AEF95D03A6B}"/>
              </a:ext>
            </a:extLst>
          </p:cNvPr>
          <p:cNvPicPr>
            <a:picLocks noChangeAspect="1"/>
          </p:cNvPicPr>
          <p:nvPr/>
        </p:nvPicPr>
        <p:blipFill>
          <a:blip r:embed="rId5"/>
          <a:stretch>
            <a:fillRect/>
          </a:stretch>
        </p:blipFill>
        <p:spPr>
          <a:xfrm>
            <a:off x="-6563" y="0"/>
            <a:ext cx="6194624" cy="6858000"/>
          </a:xfrm>
          <a:prstGeom prst="rect">
            <a:avLst/>
          </a:prstGeom>
        </p:spPr>
      </p:pic>
    </p:spTree>
    <p:extLst>
      <p:ext uri="{BB962C8B-B14F-4D97-AF65-F5344CB8AC3E}">
        <p14:creationId xmlns:p14="http://schemas.microsoft.com/office/powerpoint/2010/main" val="533135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F436C-B14C-04C2-28A3-C8D25B896E31}"/>
              </a:ext>
            </a:extLst>
          </p:cNvPr>
          <p:cNvSpPr txBox="1">
            <a:spLocks/>
          </p:cNvSpPr>
          <p:nvPr/>
        </p:nvSpPr>
        <p:spPr>
          <a:xfrm>
            <a:off x="415600" y="213819"/>
            <a:ext cx="11360800" cy="76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9pPr>
          </a:lstStyle>
          <a:p>
            <a:r>
              <a:rPr lang="lv-LV" sz="2400" kern="0" dirty="0">
                <a:solidFill>
                  <a:srgbClr val="652D90"/>
                </a:solidFill>
                <a:latin typeface="Open Sans" panose="020B0604020202020204" charset="0"/>
                <a:ea typeface="Open Sans" panose="020B0604020202020204" charset="0"/>
                <a:cs typeface="Open Sans" panose="020B0604020202020204" charset="0"/>
              </a:rPr>
              <a:t>Ilgtspējas novērtējums</a:t>
            </a:r>
            <a:endParaRPr lang="lv-LV" sz="2400" kern="0" dirty="0">
              <a:solidFill>
                <a:srgbClr val="7030A0"/>
              </a:solidFill>
              <a:latin typeface="Open Sans" panose="020B0604020202020204" charset="0"/>
              <a:ea typeface="Open Sans" panose="020B0604020202020204" charset="0"/>
              <a:cs typeface="Open Sans" panose="020B0604020202020204" charset="0"/>
            </a:endParaRPr>
          </a:p>
        </p:txBody>
      </p:sp>
      <p:pic>
        <p:nvPicPr>
          <p:cNvPr id="16" name="Picture 15">
            <a:extLst>
              <a:ext uri="{FF2B5EF4-FFF2-40B4-BE49-F238E27FC236}">
                <a16:creationId xmlns:a16="http://schemas.microsoft.com/office/drawing/2014/main" id="{C82BFD5D-B9A8-215F-A7B6-1CBE52200C79}"/>
              </a:ext>
            </a:extLst>
          </p:cNvPr>
          <p:cNvPicPr>
            <a:picLocks noChangeAspect="1"/>
          </p:cNvPicPr>
          <p:nvPr/>
        </p:nvPicPr>
        <p:blipFill>
          <a:blip r:embed="rId3"/>
          <a:stretch>
            <a:fillRect/>
          </a:stretch>
        </p:blipFill>
        <p:spPr>
          <a:xfrm>
            <a:off x="-6563" y="0"/>
            <a:ext cx="6194624" cy="6858000"/>
          </a:xfrm>
          <a:prstGeom prst="rect">
            <a:avLst/>
          </a:prstGeom>
        </p:spPr>
      </p:pic>
      <p:graphicFrame>
        <p:nvGraphicFramePr>
          <p:cNvPr id="2" name="Diagram 1">
            <a:extLst>
              <a:ext uri="{FF2B5EF4-FFF2-40B4-BE49-F238E27FC236}">
                <a16:creationId xmlns:a16="http://schemas.microsoft.com/office/drawing/2014/main" id="{01B7D49D-2961-E9DB-13BE-EE8B182A55ED}"/>
              </a:ext>
            </a:extLst>
          </p:cNvPr>
          <p:cNvGraphicFramePr/>
          <p:nvPr>
            <p:extLst>
              <p:ext uri="{D42A27DB-BD31-4B8C-83A1-F6EECF244321}">
                <p14:modId xmlns:p14="http://schemas.microsoft.com/office/powerpoint/2010/main" val="2175372743"/>
              </p:ext>
            </p:extLst>
          </p:nvPr>
        </p:nvGraphicFramePr>
        <p:xfrm>
          <a:off x="953294" y="1061208"/>
          <a:ext cx="1015523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739D0929-79CA-1612-5131-366762AF8EE1}"/>
              </a:ext>
            </a:extLst>
          </p:cNvPr>
          <p:cNvPicPr>
            <a:picLocks noChangeAspect="1"/>
          </p:cNvPicPr>
          <p:nvPr/>
        </p:nvPicPr>
        <p:blipFill>
          <a:blip r:embed="rId9"/>
          <a:stretch>
            <a:fillRect/>
          </a:stretch>
        </p:blipFill>
        <p:spPr>
          <a:xfrm flipH="1">
            <a:off x="11627641" y="412940"/>
            <a:ext cx="420719" cy="6032120"/>
          </a:xfrm>
          <a:prstGeom prst="rect">
            <a:avLst/>
          </a:prstGeom>
        </p:spPr>
      </p:pic>
    </p:spTree>
    <p:extLst>
      <p:ext uri="{BB962C8B-B14F-4D97-AF65-F5344CB8AC3E}">
        <p14:creationId xmlns:p14="http://schemas.microsoft.com/office/powerpoint/2010/main" val="326929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sz="5333" dirty="0">
                <a:solidFill>
                  <a:srgbClr val="7030A0"/>
                </a:solidFill>
                <a:latin typeface="Open Sans" panose="020B0604020202020204" charset="0"/>
                <a:ea typeface="Open Sans" panose="020B0604020202020204" charset="0"/>
                <a:cs typeface="Open Sans" panose="020B0604020202020204" charset="0"/>
              </a:rPr>
              <a:t>Pētījuma rezultātu prezentācija</a:t>
            </a:r>
            <a:endParaRPr lang="en-US" sz="5333" dirty="0">
              <a:solidFill>
                <a:srgbClr val="7030A0"/>
              </a:solidFill>
              <a:latin typeface="Open Sans" panose="020B0604020202020204" charset="0"/>
              <a:ea typeface="Open Sans" panose="020B0604020202020204" charset="0"/>
              <a:cs typeface="Open Sans" panose="020B0604020202020204" charset="0"/>
            </a:endParaRPr>
          </a:p>
        </p:txBody>
      </p:sp>
      <p:sp>
        <p:nvSpPr>
          <p:cNvPr id="4" name="Subtitle 3"/>
          <p:cNvSpPr>
            <a:spLocks noGrp="1"/>
          </p:cNvSpPr>
          <p:nvPr>
            <p:ph type="subTitle" idx="1"/>
          </p:nvPr>
        </p:nvSpPr>
        <p:spPr/>
        <p:txBody>
          <a:bodyPr/>
          <a:lstStyle/>
          <a:p>
            <a:r>
              <a:rPr lang="lv-LV" sz="2400" dirty="0">
                <a:latin typeface="Open Sans" panose="020B0604020202020204" charset="0"/>
                <a:ea typeface="Open Sans" panose="020B0604020202020204" charset="0"/>
                <a:cs typeface="Open Sans" panose="020B0604020202020204" charset="0"/>
              </a:rPr>
              <a:t>2023. gada 21. septembris</a:t>
            </a:r>
            <a:endParaRPr lang="en-US" sz="2400" dirty="0">
              <a:latin typeface="Open Sans" panose="020B0604020202020204" charset="0"/>
              <a:ea typeface="Open Sans" panose="020B0604020202020204" charset="0"/>
              <a:cs typeface="Open Sans" panose="020B0604020202020204" charset="0"/>
            </a:endParaRPr>
          </a:p>
        </p:txBody>
      </p:sp>
      <p:sp>
        <p:nvSpPr>
          <p:cNvPr id="2" name="Text Placeholder 1">
            <a:extLst>
              <a:ext uri="{FF2B5EF4-FFF2-40B4-BE49-F238E27FC236}">
                <a16:creationId xmlns:a16="http://schemas.microsoft.com/office/drawing/2014/main" id="{07D29B63-3B1F-487B-8FF5-50C4DAAA34F1}"/>
              </a:ext>
            </a:extLst>
          </p:cNvPr>
          <p:cNvSpPr>
            <a:spLocks noGrp="1"/>
          </p:cNvSpPr>
          <p:nvPr>
            <p:ph type="body" idx="2"/>
          </p:nvPr>
        </p:nvSpPr>
        <p:spPr>
          <a:xfrm>
            <a:off x="6096000" y="0"/>
            <a:ext cx="6096000" cy="6858000"/>
          </a:xfrm>
        </p:spPr>
        <p:txBody>
          <a:bodyPr/>
          <a:lstStyle/>
          <a:p>
            <a:pPr marL="152396" indent="0" algn="ctr">
              <a:spcAft>
                <a:spcPts val="1600"/>
              </a:spcAft>
              <a:buNone/>
            </a:pPr>
            <a:r>
              <a:rPr lang="lv-LV" sz="3733" dirty="0">
                <a:solidFill>
                  <a:srgbClr val="7030A0"/>
                </a:solidFill>
                <a:latin typeface="Open Sans" panose="020B0604020202020204" charset="0"/>
                <a:ea typeface="Open Sans" panose="020B0604020202020204" charset="0"/>
                <a:cs typeface="Open Sans" panose="020B0604020202020204" charset="0"/>
              </a:rPr>
              <a:t>DARBA KĀRTĪBA</a:t>
            </a:r>
          </a:p>
          <a:p>
            <a:pPr lvl="0">
              <a:buClr>
                <a:srgbClr val="7030A0"/>
              </a:buClr>
              <a:buFont typeface="Wingdings" panose="05000000000000000000" pitchFamily="2" charset="2"/>
              <a:buChar char="Ü"/>
            </a:pPr>
            <a:r>
              <a:rPr lang="lv-LV" sz="2133" dirty="0">
                <a:latin typeface="Open Sans" panose="020B0604020202020204" charset="0"/>
                <a:ea typeface="Open Sans" panose="020B0604020202020204" charset="0"/>
                <a:cs typeface="Open Sans" panose="020B0604020202020204" charset="0"/>
              </a:rPr>
              <a:t>Pētījuma mērķis un īstenošana.</a:t>
            </a:r>
          </a:p>
          <a:p>
            <a:pPr lvl="0">
              <a:buClr>
                <a:srgbClr val="7030A0"/>
              </a:buClr>
              <a:buFont typeface="Wingdings" panose="05000000000000000000" pitchFamily="2" charset="2"/>
              <a:buChar char="Ü"/>
            </a:pPr>
            <a:r>
              <a:rPr lang="lv-LV" sz="2133" dirty="0">
                <a:latin typeface="Open Sans" panose="020B0604020202020204" charset="0"/>
                <a:ea typeface="Open Sans" panose="020B0604020202020204" charset="0"/>
                <a:cs typeface="Open Sans" panose="020B0604020202020204" charset="0"/>
              </a:rPr>
              <a:t>Projekta īstenošanā sasniegtie rezultāti.</a:t>
            </a:r>
          </a:p>
          <a:p>
            <a:pPr lvl="0">
              <a:buClr>
                <a:srgbClr val="7030A0"/>
              </a:buClr>
              <a:buFont typeface="Wingdings" panose="05000000000000000000" pitchFamily="2" charset="2"/>
              <a:buChar char="Ü"/>
            </a:pPr>
            <a:r>
              <a:rPr lang="lv-LV" sz="2133" dirty="0">
                <a:latin typeface="Open Sans" panose="020B0604020202020204" charset="0"/>
                <a:ea typeface="Open Sans" panose="020B0604020202020204" charset="0"/>
                <a:cs typeface="Open Sans" panose="020B0604020202020204" charset="0"/>
              </a:rPr>
              <a:t>Ietekmes izvērtējums, ilgtspēja un rekomendācijas.</a:t>
            </a:r>
          </a:p>
        </p:txBody>
      </p:sp>
      <p:pic>
        <p:nvPicPr>
          <p:cNvPr id="8" name="Picture 7">
            <a:extLst>
              <a:ext uri="{FF2B5EF4-FFF2-40B4-BE49-F238E27FC236}">
                <a16:creationId xmlns:a16="http://schemas.microsoft.com/office/drawing/2014/main" id="{532E9763-E13F-4991-99E3-E3B001553CBC}"/>
              </a:ext>
            </a:extLst>
          </p:cNvPr>
          <p:cNvPicPr>
            <a:picLocks noChangeAspect="1"/>
          </p:cNvPicPr>
          <p:nvPr/>
        </p:nvPicPr>
        <p:blipFill>
          <a:blip r:embed="rId3"/>
          <a:stretch>
            <a:fillRect/>
          </a:stretch>
        </p:blipFill>
        <p:spPr>
          <a:xfrm>
            <a:off x="1622251" y="5678102"/>
            <a:ext cx="2590265" cy="896755"/>
          </a:xfrm>
          <a:prstGeom prst="rect">
            <a:avLst/>
          </a:prstGeom>
        </p:spPr>
      </p:pic>
      <p:pic>
        <p:nvPicPr>
          <p:cNvPr id="10" name="Picture 9">
            <a:extLst>
              <a:ext uri="{FF2B5EF4-FFF2-40B4-BE49-F238E27FC236}">
                <a16:creationId xmlns:a16="http://schemas.microsoft.com/office/drawing/2014/main" id="{161CDC4D-FB81-4936-B7FB-DE459C1BD029}"/>
              </a:ext>
            </a:extLst>
          </p:cNvPr>
          <p:cNvPicPr>
            <a:picLocks noChangeAspect="1"/>
          </p:cNvPicPr>
          <p:nvPr/>
        </p:nvPicPr>
        <p:blipFill>
          <a:blip r:embed="rId4"/>
          <a:stretch>
            <a:fillRect/>
          </a:stretch>
        </p:blipFill>
        <p:spPr>
          <a:xfrm flipH="1">
            <a:off x="11627641" y="412940"/>
            <a:ext cx="420719" cy="6032120"/>
          </a:xfrm>
          <a:prstGeom prst="rect">
            <a:avLst/>
          </a:prstGeom>
        </p:spPr>
      </p:pic>
      <p:pic>
        <p:nvPicPr>
          <p:cNvPr id="5" name="Picture 4">
            <a:extLst>
              <a:ext uri="{FF2B5EF4-FFF2-40B4-BE49-F238E27FC236}">
                <a16:creationId xmlns:a16="http://schemas.microsoft.com/office/drawing/2014/main" id="{98AB53F0-2F6F-46A3-821D-D9A62FB34940}"/>
              </a:ext>
            </a:extLst>
          </p:cNvPr>
          <p:cNvPicPr>
            <a:picLocks noChangeAspect="1"/>
          </p:cNvPicPr>
          <p:nvPr/>
        </p:nvPicPr>
        <p:blipFill>
          <a:blip r:embed="rId5"/>
          <a:stretch>
            <a:fillRect/>
          </a:stretch>
        </p:blipFill>
        <p:spPr>
          <a:xfrm>
            <a:off x="0" y="0"/>
            <a:ext cx="6194624" cy="6858000"/>
          </a:xfrm>
          <a:prstGeom prst="rect">
            <a:avLst/>
          </a:prstGeom>
        </p:spPr>
      </p:pic>
    </p:spTree>
    <p:extLst>
      <p:ext uri="{BB962C8B-B14F-4D97-AF65-F5344CB8AC3E}">
        <p14:creationId xmlns:p14="http://schemas.microsoft.com/office/powerpoint/2010/main" val="1197917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F436C-B14C-04C2-28A3-C8D25B896E31}"/>
              </a:ext>
            </a:extLst>
          </p:cNvPr>
          <p:cNvSpPr txBox="1">
            <a:spLocks/>
          </p:cNvSpPr>
          <p:nvPr/>
        </p:nvSpPr>
        <p:spPr>
          <a:xfrm>
            <a:off x="415600" y="213819"/>
            <a:ext cx="11360800" cy="76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9pPr>
          </a:lstStyle>
          <a:p>
            <a:r>
              <a:rPr lang="lv-LV" sz="2400" kern="0" dirty="0">
                <a:solidFill>
                  <a:srgbClr val="652D90"/>
                </a:solidFill>
                <a:latin typeface="Open Sans" panose="020B0604020202020204" charset="0"/>
                <a:ea typeface="Open Sans" panose="020B0604020202020204" charset="0"/>
                <a:cs typeface="Open Sans" panose="020B0604020202020204" charset="0"/>
              </a:rPr>
              <a:t>Rekomendācijas</a:t>
            </a:r>
            <a:endParaRPr lang="lv-LV" sz="2400" kern="0" dirty="0">
              <a:solidFill>
                <a:srgbClr val="7030A0"/>
              </a:solidFill>
              <a:latin typeface="Open Sans" panose="020B0604020202020204" charset="0"/>
              <a:ea typeface="Open Sans" panose="020B0604020202020204" charset="0"/>
              <a:cs typeface="Open Sans" panose="020B0604020202020204" charset="0"/>
            </a:endParaRPr>
          </a:p>
        </p:txBody>
      </p:sp>
      <p:graphicFrame>
        <p:nvGraphicFramePr>
          <p:cNvPr id="4" name="Table 4">
            <a:extLst>
              <a:ext uri="{FF2B5EF4-FFF2-40B4-BE49-F238E27FC236}">
                <a16:creationId xmlns:a16="http://schemas.microsoft.com/office/drawing/2014/main" id="{1C8F5E8B-F71B-EEE6-03CE-1A5E3CC7216A}"/>
              </a:ext>
            </a:extLst>
          </p:cNvPr>
          <p:cNvGraphicFramePr>
            <a:graphicFrameLocks noGrp="1"/>
          </p:cNvGraphicFramePr>
          <p:nvPr>
            <p:extLst>
              <p:ext uri="{D42A27DB-BD31-4B8C-83A1-F6EECF244321}">
                <p14:modId xmlns:p14="http://schemas.microsoft.com/office/powerpoint/2010/main" val="2424494595"/>
              </p:ext>
            </p:extLst>
          </p:nvPr>
        </p:nvGraphicFramePr>
        <p:xfrm>
          <a:off x="360199" y="826996"/>
          <a:ext cx="11471601" cy="5980863"/>
        </p:xfrm>
        <a:graphic>
          <a:graphicData uri="http://schemas.openxmlformats.org/drawingml/2006/table">
            <a:tbl>
              <a:tblPr firstRow="1" bandRow="1">
                <a:tableStyleId>{5C22544A-7EE6-4342-B048-85BDC9FD1C3A}</a:tableStyleId>
              </a:tblPr>
              <a:tblGrid>
                <a:gridCol w="3823867">
                  <a:extLst>
                    <a:ext uri="{9D8B030D-6E8A-4147-A177-3AD203B41FA5}">
                      <a16:colId xmlns:a16="http://schemas.microsoft.com/office/drawing/2014/main" val="2833341874"/>
                    </a:ext>
                  </a:extLst>
                </a:gridCol>
                <a:gridCol w="3823867">
                  <a:extLst>
                    <a:ext uri="{9D8B030D-6E8A-4147-A177-3AD203B41FA5}">
                      <a16:colId xmlns:a16="http://schemas.microsoft.com/office/drawing/2014/main" val="775852656"/>
                    </a:ext>
                  </a:extLst>
                </a:gridCol>
                <a:gridCol w="3823867">
                  <a:extLst>
                    <a:ext uri="{9D8B030D-6E8A-4147-A177-3AD203B41FA5}">
                      <a16:colId xmlns:a16="http://schemas.microsoft.com/office/drawing/2014/main" val="1897833894"/>
                    </a:ext>
                  </a:extLst>
                </a:gridCol>
              </a:tblGrid>
              <a:tr h="951663">
                <a:tc>
                  <a:txBody>
                    <a:bodyPr/>
                    <a:lstStyle/>
                    <a:p>
                      <a:pPr algn="ctr"/>
                      <a:r>
                        <a:rPr lang="lv-LV" sz="2400" b="0" dirty="0">
                          <a:latin typeface="Franklin Gothic Book" panose="020B0503020102020204" pitchFamily="34" charset="0"/>
                        </a:rPr>
                        <a:t>IZGLĪTĪBAS IESTĀŽU LĪMENIS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9EAFB8"/>
                    </a:solidFill>
                  </a:tcPr>
                </a:tc>
                <a:tc>
                  <a:txBody>
                    <a:bodyPr/>
                    <a:lstStyle/>
                    <a:p>
                      <a:pPr algn="ctr"/>
                      <a:r>
                        <a:rPr lang="lv-LV" sz="2400" b="0" dirty="0">
                          <a:latin typeface="Franklin Gothic Book" panose="020B0503020102020204" pitchFamily="34" charset="0"/>
                        </a:rPr>
                        <a:t>PAŠVALDĪBU </a:t>
                      </a:r>
                      <a:br>
                        <a:rPr lang="lv-LV" sz="2400" b="0" dirty="0">
                          <a:latin typeface="Franklin Gothic Book" panose="020B0503020102020204" pitchFamily="34" charset="0"/>
                        </a:rPr>
                      </a:br>
                      <a:r>
                        <a:rPr lang="lv-LV" sz="2400" b="0" dirty="0">
                          <a:latin typeface="Franklin Gothic Book" panose="020B0503020102020204" pitchFamily="34" charset="0"/>
                        </a:rPr>
                        <a:t>LĪMENIS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AABE3C"/>
                    </a:solidFill>
                  </a:tcPr>
                </a:tc>
                <a:tc>
                  <a:txBody>
                    <a:bodyPr/>
                    <a:lstStyle/>
                    <a:p>
                      <a:pPr algn="ctr"/>
                      <a:r>
                        <a:rPr lang="lv-LV" sz="2400" b="0" dirty="0">
                          <a:latin typeface="Franklin Gothic Book" panose="020B0503020102020204" pitchFamily="34" charset="0"/>
                        </a:rPr>
                        <a:t>NACIONĀLAIS </a:t>
                      </a:r>
                      <a:br>
                        <a:rPr lang="lv-LV" sz="2400" b="0" dirty="0">
                          <a:latin typeface="Franklin Gothic Book" panose="020B0503020102020204" pitchFamily="34" charset="0"/>
                        </a:rPr>
                      </a:br>
                      <a:r>
                        <a:rPr lang="lv-LV" sz="2400" b="0" dirty="0">
                          <a:latin typeface="Franklin Gothic Book" panose="020B0503020102020204" pitchFamily="34" charset="0"/>
                        </a:rPr>
                        <a:t>LĪMENIS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6B4B93"/>
                    </a:solidFill>
                  </a:tcPr>
                </a:tc>
                <a:extLst>
                  <a:ext uri="{0D108BD9-81ED-4DB2-BD59-A6C34878D82A}">
                    <a16:rowId xmlns:a16="http://schemas.microsoft.com/office/drawing/2014/main" val="556076224"/>
                  </a:ext>
                </a:extLst>
              </a:tr>
              <a:tr h="4650806">
                <a:tc>
                  <a:txBody>
                    <a:bodyPr/>
                    <a:lstStyle/>
                    <a:p>
                      <a:pPr marL="342900" indent="-342900" algn="l">
                        <a:buClr>
                          <a:srgbClr val="9EAFB8"/>
                        </a:buClr>
                        <a:buFont typeface="+mj-lt"/>
                        <a:buAutoNum type="arabicPeriod"/>
                      </a:pPr>
                      <a:r>
                        <a:rPr lang="lv-LV" sz="1800" b="0" i="0" u="none" strike="noStrike" cap="none" dirty="0" err="1">
                          <a:solidFill>
                            <a:schemeClr val="bg2">
                              <a:lumMod val="75000"/>
                            </a:schemeClr>
                          </a:solidFill>
                          <a:effectLst/>
                          <a:latin typeface="Franklin Gothic Book" panose="020B0503020102020204" pitchFamily="34" charset="0"/>
                          <a:ea typeface="+mn-ea"/>
                          <a:cs typeface="+mn-cs"/>
                          <a:sym typeface="Arial"/>
                        </a:rPr>
                        <a:t>Starpprofesionāļu</a:t>
                      </a: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 atbalsta komandas </a:t>
                      </a:r>
                    </a:p>
                    <a:p>
                      <a:pPr marL="342900" indent="-342900" algn="l">
                        <a:buClr>
                          <a:srgbClr val="9EAFB8"/>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Droša un iekļaujoša skolas vide</a:t>
                      </a:r>
                    </a:p>
                    <a:p>
                      <a:pPr marL="342900" indent="-342900" algn="l">
                        <a:buClr>
                          <a:srgbClr val="9EAFB8"/>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Konkrētu mērķu izvirzīšana</a:t>
                      </a:r>
                    </a:p>
                    <a:p>
                      <a:pPr marL="342900" indent="-342900" algn="l">
                        <a:buClr>
                          <a:srgbClr val="9EAFB8"/>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Metodisko atbalsta līdzekļu izmantošana praksē </a:t>
                      </a:r>
                    </a:p>
                    <a:p>
                      <a:pPr marL="342900" indent="-342900" algn="l">
                        <a:buClr>
                          <a:srgbClr val="9EAFB8"/>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Rīki mācīšanas kvalitātes vērtēšanai </a:t>
                      </a:r>
                    </a:p>
                    <a:p>
                      <a:pPr marL="342900" indent="-342900" algn="l">
                        <a:buClr>
                          <a:srgbClr val="9EAFB8"/>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IAP plānošanā iesaistīt visas puses</a:t>
                      </a:r>
                    </a:p>
                    <a:p>
                      <a:pPr marL="342900" indent="-342900" algn="l">
                        <a:buClr>
                          <a:srgbClr val="9EAFB8"/>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Sadarbība ar izglītojamo ģimenēm</a:t>
                      </a:r>
                    </a:p>
                    <a:p>
                      <a:pPr marL="342900" indent="-342900" algn="l">
                        <a:buClr>
                          <a:srgbClr val="9EAFB8"/>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Izglītojamo iesaiste procesos un lēmumu pieņemšanā</a:t>
                      </a:r>
                    </a:p>
                    <a:p>
                      <a:pPr marL="342900" indent="-342900" algn="l">
                        <a:buClr>
                          <a:srgbClr val="9EAFB8"/>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Jauniešu centru un izglītības iestāžu sadarbība: jaunatnes iniciatīvu projektu īstenošana, neformālās un </a:t>
                      </a:r>
                      <a:r>
                        <a:rPr lang="lv-LV" sz="1800" b="0" i="0" u="none" strike="noStrike" cap="none" dirty="0" err="1">
                          <a:solidFill>
                            <a:schemeClr val="bg2">
                              <a:lumMod val="75000"/>
                            </a:schemeClr>
                          </a:solidFill>
                          <a:effectLst/>
                          <a:latin typeface="Franklin Gothic Book" panose="020B0503020102020204" pitchFamily="34" charset="0"/>
                          <a:ea typeface="+mn-ea"/>
                          <a:cs typeface="+mn-cs"/>
                          <a:sym typeface="Arial"/>
                        </a:rPr>
                        <a:t>ikdienējās</a:t>
                      </a: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 mācīšanās aktivizācija</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342900" indent="-342900">
                        <a:buClr>
                          <a:srgbClr val="AABE3C"/>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Starpinstitūciju sadarbības modelis vairākos līmeņos</a:t>
                      </a:r>
                    </a:p>
                    <a:p>
                      <a:pPr marL="342900" indent="-342900">
                        <a:buClr>
                          <a:srgbClr val="AABE3C"/>
                        </a:buClr>
                        <a:buFont typeface="+mj-lt"/>
                        <a:buAutoNum type="arabicPeriod"/>
                      </a:pPr>
                      <a:r>
                        <a:rPr lang="lv-LV" sz="1800" b="0" i="0" u="none" strike="noStrike" cap="none" dirty="0" err="1">
                          <a:solidFill>
                            <a:schemeClr val="bg2">
                              <a:lumMod val="75000"/>
                            </a:schemeClr>
                          </a:solidFill>
                          <a:effectLst/>
                          <a:latin typeface="Franklin Gothic Book" panose="020B0503020102020204" pitchFamily="34" charset="0"/>
                          <a:ea typeface="+mn-ea"/>
                          <a:cs typeface="+mn-cs"/>
                          <a:sym typeface="Arial"/>
                        </a:rPr>
                        <a:t>Prevencijas</a:t>
                      </a: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 aktivitātes universālajā un mērķtiecīgajā </a:t>
                      </a:r>
                      <a:r>
                        <a:rPr lang="lv-LV" sz="1800" b="0" i="0" u="none" strike="noStrike" cap="none" dirty="0" err="1">
                          <a:solidFill>
                            <a:schemeClr val="bg2">
                              <a:lumMod val="75000"/>
                            </a:schemeClr>
                          </a:solidFill>
                          <a:effectLst/>
                          <a:latin typeface="Franklin Gothic Book" panose="020B0503020102020204" pitchFamily="34" charset="0"/>
                          <a:ea typeface="+mn-ea"/>
                          <a:cs typeface="+mn-cs"/>
                          <a:sym typeface="Arial"/>
                        </a:rPr>
                        <a:t>prevencijas</a:t>
                      </a: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 līmenī</a:t>
                      </a:r>
                    </a:p>
                    <a:p>
                      <a:pPr marL="342900" indent="-342900">
                        <a:buClr>
                          <a:srgbClr val="AABE3C"/>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Atbalsta mehānismi skolotājiem</a:t>
                      </a:r>
                    </a:p>
                    <a:p>
                      <a:pPr marL="342900" indent="-342900">
                        <a:buClr>
                          <a:srgbClr val="AABE3C"/>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Mācības skolas vadībai </a:t>
                      </a:r>
                    </a:p>
                    <a:p>
                      <a:pPr marL="342900" indent="-342900">
                        <a:buClr>
                          <a:srgbClr val="AABE3C"/>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Kopienu atbalsta projekti</a:t>
                      </a:r>
                    </a:p>
                    <a:p>
                      <a:pPr marL="342900" indent="-342900">
                        <a:buClr>
                          <a:srgbClr val="AABE3C"/>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Vecāku iesaiste</a:t>
                      </a:r>
                    </a:p>
                    <a:p>
                      <a:pPr marL="342900" indent="-342900">
                        <a:buClr>
                          <a:srgbClr val="AABE3C"/>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Sistematizēt un uzkrāt informāciju un datus</a:t>
                      </a:r>
                    </a:p>
                    <a:p>
                      <a:pPr marL="342900" indent="-342900">
                        <a:buClr>
                          <a:srgbClr val="AABE3C"/>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Sekmēt dalīšanos ar pieredzi un zināšanām</a:t>
                      </a:r>
                    </a:p>
                    <a:p>
                      <a:pPr marL="342900" indent="-342900" algn="l">
                        <a:buFont typeface="Wingdings" panose="05000000000000000000" pitchFamily="2" charset="2"/>
                        <a:buChar char="§"/>
                      </a:pPr>
                      <a:endPar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342900" indent="-342900">
                        <a:buClr>
                          <a:srgbClr val="6B4B93"/>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Iekļaujošas izglītības  īstenošana</a:t>
                      </a:r>
                    </a:p>
                    <a:p>
                      <a:pPr marL="342900" indent="-342900">
                        <a:buClr>
                          <a:srgbClr val="6B4B93"/>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Izglītības vadības programma</a:t>
                      </a:r>
                    </a:p>
                    <a:p>
                      <a:pPr marL="342900" indent="-342900">
                        <a:buClr>
                          <a:srgbClr val="6B4B93"/>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Pētniecībā balstītu mācību priekšmetu metodika, profesionālās pilnveides programma</a:t>
                      </a:r>
                    </a:p>
                    <a:p>
                      <a:pPr marL="342900" indent="-342900">
                        <a:buClr>
                          <a:srgbClr val="6B4B93"/>
                        </a:buClr>
                        <a:buFont typeface="+mj-lt"/>
                        <a:buAutoNum type="arabicPeriod"/>
                      </a:pPr>
                      <a:r>
                        <a:rPr lang="lv-LV" sz="1800" b="0" i="0" u="none" strike="noStrike" cap="none" dirty="0" err="1">
                          <a:solidFill>
                            <a:schemeClr val="bg2">
                              <a:lumMod val="75000"/>
                            </a:schemeClr>
                          </a:solidFill>
                          <a:effectLst/>
                          <a:latin typeface="Franklin Gothic Book" panose="020B0503020102020204" pitchFamily="34" charset="0"/>
                          <a:ea typeface="+mn-ea"/>
                          <a:cs typeface="+mn-cs"/>
                          <a:sym typeface="Arial"/>
                        </a:rPr>
                        <a:t>Labbūtības</a:t>
                      </a: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 izpēte</a:t>
                      </a:r>
                    </a:p>
                    <a:p>
                      <a:pPr marL="342900" indent="-342900">
                        <a:buClr>
                          <a:srgbClr val="6B4B93"/>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Izstrādāt kritērijus efektivitātes mērījumiem</a:t>
                      </a:r>
                    </a:p>
                    <a:p>
                      <a:pPr marL="342900" indent="-342900">
                        <a:buClr>
                          <a:srgbClr val="6B4B93"/>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Labās prakses izpēte un popularizēšana</a:t>
                      </a:r>
                    </a:p>
                    <a:p>
                      <a:pPr marL="342900" indent="-342900">
                        <a:buClr>
                          <a:srgbClr val="6B4B93"/>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Organizēt informatīvas un izglītojošas kampaņas </a:t>
                      </a:r>
                    </a:p>
                    <a:p>
                      <a:pPr marL="342900" indent="-342900">
                        <a:buClr>
                          <a:srgbClr val="6B4B93"/>
                        </a:buClr>
                        <a:buFont typeface="+mj-lt"/>
                        <a:buAutoNum type="arabicPeriod"/>
                      </a:pPr>
                      <a:r>
                        <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rPr>
                        <a:t>Sekmēt pētniecību izglītības nozarē, t.sk. PMP jomā</a:t>
                      </a:r>
                    </a:p>
                    <a:p>
                      <a:pPr marL="342900" indent="-342900" algn="l">
                        <a:buFont typeface="Wingdings" panose="05000000000000000000" pitchFamily="2" charset="2"/>
                        <a:buChar char="§"/>
                      </a:pPr>
                      <a:endParaRPr lang="lv-LV" sz="1800" b="0" i="0" u="none" strike="noStrike" cap="none" dirty="0">
                        <a:solidFill>
                          <a:schemeClr val="bg2">
                            <a:lumMod val="75000"/>
                          </a:schemeClr>
                        </a:solidFill>
                        <a:effectLst/>
                        <a:latin typeface="Franklin Gothic Book" panose="020B0503020102020204" pitchFamily="34" charset="0"/>
                        <a:ea typeface="+mn-ea"/>
                        <a:cs typeface="+mn-cs"/>
                        <a:sym typeface="Arial"/>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35861009"/>
                  </a:ext>
                </a:extLst>
              </a:tr>
            </a:tbl>
          </a:graphicData>
        </a:graphic>
      </p:graphicFrame>
      <p:pic>
        <p:nvPicPr>
          <p:cNvPr id="16" name="Picture 15">
            <a:extLst>
              <a:ext uri="{FF2B5EF4-FFF2-40B4-BE49-F238E27FC236}">
                <a16:creationId xmlns:a16="http://schemas.microsoft.com/office/drawing/2014/main" id="{C82BFD5D-B9A8-215F-A7B6-1CBE52200C79}"/>
              </a:ext>
            </a:extLst>
          </p:cNvPr>
          <p:cNvPicPr>
            <a:picLocks noChangeAspect="1"/>
          </p:cNvPicPr>
          <p:nvPr/>
        </p:nvPicPr>
        <p:blipFill>
          <a:blip r:embed="rId3"/>
          <a:stretch>
            <a:fillRect/>
          </a:stretch>
        </p:blipFill>
        <p:spPr>
          <a:xfrm>
            <a:off x="-49427" y="0"/>
            <a:ext cx="6194624" cy="6858000"/>
          </a:xfrm>
          <a:prstGeom prst="rect">
            <a:avLst/>
          </a:prstGeom>
        </p:spPr>
      </p:pic>
    </p:spTree>
    <p:extLst>
      <p:ext uri="{BB962C8B-B14F-4D97-AF65-F5344CB8AC3E}">
        <p14:creationId xmlns:p14="http://schemas.microsoft.com/office/powerpoint/2010/main" val="2486108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56367" y="5705739"/>
            <a:ext cx="6082295" cy="950567"/>
          </a:xfrm>
          <a:prstGeom prst="rect">
            <a:avLst/>
          </a:prstGeom>
        </p:spPr>
      </p:pic>
      <p:pic>
        <p:nvPicPr>
          <p:cNvPr id="3" name="Picture 2"/>
          <p:cNvPicPr>
            <a:picLocks noChangeAspect="1"/>
          </p:cNvPicPr>
          <p:nvPr/>
        </p:nvPicPr>
        <p:blipFill>
          <a:blip r:embed="rId3"/>
          <a:stretch>
            <a:fillRect/>
          </a:stretch>
        </p:blipFill>
        <p:spPr>
          <a:xfrm>
            <a:off x="1374430" y="967470"/>
            <a:ext cx="2843367" cy="1266076"/>
          </a:xfrm>
          <a:prstGeom prst="rect">
            <a:avLst/>
          </a:prstGeom>
        </p:spPr>
      </p:pic>
      <p:pic>
        <p:nvPicPr>
          <p:cNvPr id="5" name="Image" descr="Image"/>
          <p:cNvPicPr>
            <a:picLocks noChangeAspect="1"/>
          </p:cNvPicPr>
          <p:nvPr/>
        </p:nvPicPr>
        <p:blipFill rotWithShape="1">
          <a:blip r:embed="rId4"/>
          <a:srcRect l="-11039" t="12993" r="23308" b="12993"/>
          <a:stretch/>
        </p:blipFill>
        <p:spPr>
          <a:xfrm>
            <a:off x="0" y="447"/>
            <a:ext cx="12192000" cy="6857108"/>
          </a:xfrm>
          <a:prstGeom prst="rect">
            <a:avLst/>
          </a:prstGeom>
          <a:ln w="12700">
            <a:miter lim="400000"/>
          </a:ln>
        </p:spPr>
      </p:pic>
      <p:pic>
        <p:nvPicPr>
          <p:cNvPr id="9" name="Picture 8"/>
          <p:cNvPicPr>
            <a:picLocks/>
          </p:cNvPicPr>
          <p:nvPr/>
        </p:nvPicPr>
        <p:blipFill>
          <a:blip r:embed="rId5"/>
          <a:stretch>
            <a:fillRect/>
          </a:stretch>
        </p:blipFill>
        <p:spPr>
          <a:xfrm>
            <a:off x="1366961" y="2346921"/>
            <a:ext cx="2843627" cy="89988"/>
          </a:xfrm>
          <a:prstGeom prst="rect">
            <a:avLst/>
          </a:prstGeom>
        </p:spPr>
      </p:pic>
      <p:sp>
        <p:nvSpPr>
          <p:cNvPr id="6" name="Title 4">
            <a:extLst>
              <a:ext uri="{FF2B5EF4-FFF2-40B4-BE49-F238E27FC236}">
                <a16:creationId xmlns:a16="http://schemas.microsoft.com/office/drawing/2014/main" id="{C27F21F0-C2A3-4780-96CB-BAA1536D9C50}"/>
              </a:ext>
            </a:extLst>
          </p:cNvPr>
          <p:cNvSpPr>
            <a:spLocks noGrp="1"/>
          </p:cNvSpPr>
          <p:nvPr>
            <p:ph type="title"/>
          </p:nvPr>
        </p:nvSpPr>
        <p:spPr>
          <a:xfrm>
            <a:off x="-97308" y="3879862"/>
            <a:ext cx="6589757" cy="591233"/>
          </a:xfrm>
        </p:spPr>
        <p:txBody>
          <a:bodyPr>
            <a:noAutofit/>
          </a:bodyPr>
          <a:lstStyle/>
          <a:p>
            <a:r>
              <a:rPr lang="lv-LV" sz="8800" b="1" dirty="0">
                <a:solidFill>
                  <a:srgbClr val="6B4B93"/>
                </a:solidFill>
              </a:rPr>
              <a:t>PALDIES!</a:t>
            </a:r>
            <a:endParaRPr lang="lv-LV" sz="8800" dirty="0">
              <a:solidFill>
                <a:srgbClr val="6B4B93"/>
              </a:solidFill>
            </a:endParaRPr>
          </a:p>
        </p:txBody>
      </p:sp>
      <p:pic>
        <p:nvPicPr>
          <p:cNvPr id="7" name="Image" descr="Image">
            <a:extLst>
              <a:ext uri="{FF2B5EF4-FFF2-40B4-BE49-F238E27FC236}">
                <a16:creationId xmlns:a16="http://schemas.microsoft.com/office/drawing/2014/main" id="{12CB1E83-0038-493A-9E29-07CDA586373B}"/>
              </a:ext>
            </a:extLst>
          </p:cNvPr>
          <p:cNvPicPr>
            <a:picLocks noChangeAspect="1"/>
          </p:cNvPicPr>
          <p:nvPr/>
        </p:nvPicPr>
        <p:blipFill>
          <a:blip r:embed="rId6"/>
          <a:stretch>
            <a:fillRect/>
          </a:stretch>
        </p:blipFill>
        <p:spPr>
          <a:xfrm>
            <a:off x="1765673" y="4959627"/>
            <a:ext cx="3263680" cy="727455"/>
          </a:xfrm>
          <a:prstGeom prst="rect">
            <a:avLst/>
          </a:prstGeom>
          <a:ln w="12700">
            <a:miter lim="400000"/>
          </a:ln>
        </p:spPr>
      </p:pic>
    </p:spTree>
    <p:extLst>
      <p:ext uri="{BB962C8B-B14F-4D97-AF65-F5344CB8AC3E}">
        <p14:creationId xmlns:p14="http://schemas.microsoft.com/office/powerpoint/2010/main" val="1097290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11" name="Title 10">
            <a:extLst>
              <a:ext uri="{FF2B5EF4-FFF2-40B4-BE49-F238E27FC236}">
                <a16:creationId xmlns:a16="http://schemas.microsoft.com/office/drawing/2014/main" id="{632C9DA8-8182-4B60-A9CA-6333BF5432E0}"/>
              </a:ext>
            </a:extLst>
          </p:cNvPr>
          <p:cNvSpPr>
            <a:spLocks noGrp="1"/>
          </p:cNvSpPr>
          <p:nvPr>
            <p:ph type="title"/>
          </p:nvPr>
        </p:nvSpPr>
        <p:spPr/>
        <p:txBody>
          <a:bodyPr/>
          <a:lstStyle/>
          <a:p>
            <a:pPr>
              <a:lnSpc>
                <a:spcPts val="8000"/>
              </a:lnSpc>
            </a:pPr>
            <a:r>
              <a:rPr lang="lv-LV" dirty="0">
                <a:solidFill>
                  <a:srgbClr val="FFFFFF"/>
                </a:solidFill>
                <a:latin typeface="Open Sans"/>
                <a:ea typeface="Open Sans"/>
                <a:cs typeface="Open Sans"/>
                <a:sym typeface="Open Sans"/>
              </a:rPr>
              <a:t>Priekšlaicīgas mācību pārtraukšanas </a:t>
            </a:r>
            <a:r>
              <a:rPr lang="lv-LV" dirty="0" err="1">
                <a:solidFill>
                  <a:srgbClr val="FFFFFF"/>
                </a:solidFill>
                <a:latin typeface="Open Sans"/>
                <a:ea typeface="Open Sans"/>
                <a:cs typeface="Open Sans"/>
                <a:sym typeface="Open Sans"/>
              </a:rPr>
              <a:t>prevencijas</a:t>
            </a:r>
            <a:r>
              <a:rPr lang="lv-LV" dirty="0">
                <a:solidFill>
                  <a:srgbClr val="FFFFFF"/>
                </a:solidFill>
                <a:latin typeface="Open Sans"/>
                <a:ea typeface="Open Sans"/>
                <a:cs typeface="Open Sans"/>
                <a:sym typeface="Open Sans"/>
              </a:rPr>
              <a:t> sistēmas pilnveides un ieviešanas plāna izstrāde </a:t>
            </a:r>
            <a:br>
              <a:rPr lang="lv-LV" dirty="0">
                <a:solidFill>
                  <a:srgbClr val="FFFFFF"/>
                </a:solidFill>
                <a:latin typeface="Open Sans"/>
                <a:ea typeface="Open Sans"/>
                <a:cs typeface="Open Sans"/>
                <a:sym typeface="Open Sans"/>
              </a:rPr>
            </a:br>
            <a:r>
              <a:rPr lang="lv-LV" dirty="0">
                <a:solidFill>
                  <a:srgbClr val="FFFFFF"/>
                </a:solidFill>
                <a:latin typeface="Open Sans"/>
                <a:ea typeface="Open Sans"/>
                <a:cs typeface="Open Sans"/>
                <a:sym typeface="Open Sans"/>
              </a:rPr>
              <a:t>Latvijas pašvaldībās.</a:t>
            </a:r>
            <a:endParaRPr lang="lv-LV" dirty="0"/>
          </a:p>
        </p:txBody>
      </p:sp>
    </p:spTree>
    <p:extLst>
      <p:ext uri="{BB962C8B-B14F-4D97-AF65-F5344CB8AC3E}">
        <p14:creationId xmlns:p14="http://schemas.microsoft.com/office/powerpoint/2010/main" val="392297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D21765-772F-A36D-0E70-722BF5E4A372}"/>
              </a:ext>
            </a:extLst>
          </p:cNvPr>
          <p:cNvSpPr>
            <a:spLocks noGrp="1"/>
          </p:cNvSpPr>
          <p:nvPr>
            <p:ph idx="1"/>
          </p:nvPr>
        </p:nvSpPr>
        <p:spPr>
          <a:xfrm>
            <a:off x="0" y="6172654"/>
            <a:ext cx="12192000" cy="518432"/>
          </a:xfrm>
        </p:spPr>
        <p:txBody>
          <a:bodyPr anchor="ctr">
            <a:normAutofit/>
          </a:bodyPr>
          <a:lstStyle/>
          <a:p>
            <a:pPr marL="0" indent="0" algn="ctr">
              <a:lnSpc>
                <a:spcPct val="100000"/>
              </a:lnSpc>
              <a:spcBef>
                <a:spcPct val="0"/>
              </a:spcBef>
              <a:buNone/>
            </a:pPr>
            <a:r>
              <a:rPr lang="lv-LV" sz="2000" b="1" i="1" dirty="0">
                <a:solidFill>
                  <a:srgbClr val="68478D"/>
                </a:solidFill>
                <a:latin typeface="Franklin Gothic Book" panose="020B0503020102020204" pitchFamily="34" charset="0"/>
                <a:ea typeface="+mj-ea"/>
                <a:cs typeface="+mj-cs"/>
              </a:rPr>
              <a:t>viena no projekta «Pumpurs» noslēdzošajām aktivitātēm</a:t>
            </a:r>
          </a:p>
        </p:txBody>
      </p:sp>
      <p:graphicFrame>
        <p:nvGraphicFramePr>
          <p:cNvPr id="8" name="Table 7">
            <a:extLst>
              <a:ext uri="{FF2B5EF4-FFF2-40B4-BE49-F238E27FC236}">
                <a16:creationId xmlns:a16="http://schemas.microsoft.com/office/drawing/2014/main" id="{E69226EA-96AE-DB03-E4E7-06689EA90C37}"/>
              </a:ext>
            </a:extLst>
          </p:cNvPr>
          <p:cNvGraphicFramePr>
            <a:graphicFrameLocks noGrp="1"/>
          </p:cNvGraphicFramePr>
          <p:nvPr/>
        </p:nvGraphicFramePr>
        <p:xfrm>
          <a:off x="0" y="562883"/>
          <a:ext cx="12192000" cy="5475060"/>
        </p:xfrm>
        <a:graphic>
          <a:graphicData uri="http://schemas.openxmlformats.org/drawingml/2006/table">
            <a:tbl>
              <a:tblPr firstRow="1" bandRow="1">
                <a:tableStyleId>{5C22544A-7EE6-4342-B048-85BDC9FD1C3A}</a:tableStyleId>
              </a:tblPr>
              <a:tblGrid>
                <a:gridCol w="4796920">
                  <a:extLst>
                    <a:ext uri="{9D8B030D-6E8A-4147-A177-3AD203B41FA5}">
                      <a16:colId xmlns:a16="http://schemas.microsoft.com/office/drawing/2014/main" val="3205085122"/>
                    </a:ext>
                  </a:extLst>
                </a:gridCol>
                <a:gridCol w="7395080">
                  <a:extLst>
                    <a:ext uri="{9D8B030D-6E8A-4147-A177-3AD203B41FA5}">
                      <a16:colId xmlns:a16="http://schemas.microsoft.com/office/drawing/2014/main" val="2873760752"/>
                    </a:ext>
                  </a:extLst>
                </a:gridCol>
              </a:tblGrid>
              <a:tr h="5475060">
                <a:tc>
                  <a:txBody>
                    <a:bodyPr/>
                    <a:lstStyle/>
                    <a:p>
                      <a:pPr algn="ctr"/>
                      <a:r>
                        <a:rPr lang="lv-LV" sz="8000" dirty="0">
                          <a:latin typeface="Franklin Gothic Book" panose="020B0503020102020204" pitchFamily="34" charset="0"/>
                        </a:rPr>
                        <a:t>MĒRĶIS:</a:t>
                      </a:r>
                      <a:endParaRPr lang="lv-LV" sz="3600" dirty="0">
                        <a:latin typeface="Franklin Gothic Book" panose="020B0503020102020204" pitchFamily="34" charset="0"/>
                      </a:endParaRPr>
                    </a:p>
                  </a:txBody>
                  <a:tcPr anchor="ctr">
                    <a:solidFill>
                      <a:srgbClr val="A3C85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4400" b="1" i="0" u="none" strike="noStrike" kern="0" cap="none" spc="0" normalizeH="0" baseline="0" noProof="0" dirty="0">
                          <a:ln>
                            <a:noFill/>
                          </a:ln>
                          <a:solidFill>
                            <a:srgbClr val="FFFFFF"/>
                          </a:solidFill>
                          <a:effectLst/>
                          <a:uLnTx/>
                          <a:uFillTx/>
                          <a:latin typeface="Franklin Gothic Book" panose="020B0503020102020204" pitchFamily="34" charset="0"/>
                          <a:ea typeface="+mn-ea"/>
                          <a:cs typeface="+mn-cs"/>
                          <a:sym typeface="Arial"/>
                        </a:rPr>
                        <a:t>PMP </a:t>
                      </a:r>
                      <a:br>
                        <a:rPr kumimoji="0" lang="lv-LV" sz="4400" b="1" i="0" u="none" strike="noStrike" kern="0" cap="none" spc="0" normalizeH="0" baseline="0" noProof="0" dirty="0">
                          <a:ln>
                            <a:noFill/>
                          </a:ln>
                          <a:solidFill>
                            <a:srgbClr val="FFFFFF"/>
                          </a:solidFill>
                          <a:effectLst/>
                          <a:uLnTx/>
                          <a:uFillTx/>
                          <a:latin typeface="Franklin Gothic Book" panose="020B0503020102020204" pitchFamily="34" charset="0"/>
                          <a:ea typeface="+mn-ea"/>
                          <a:cs typeface="+mn-cs"/>
                          <a:sym typeface="Arial"/>
                        </a:rPr>
                      </a:br>
                      <a:r>
                        <a:rPr kumimoji="0" lang="lv-LV" sz="4400" b="1" i="0" u="none" strike="noStrike" kern="0" cap="none" spc="0" normalizeH="0" baseline="0" noProof="0" dirty="0" err="1">
                          <a:ln>
                            <a:noFill/>
                          </a:ln>
                          <a:solidFill>
                            <a:srgbClr val="FFFFFF"/>
                          </a:solidFill>
                          <a:effectLst/>
                          <a:uLnTx/>
                          <a:uFillTx/>
                          <a:latin typeface="Franklin Gothic Book" panose="020B0503020102020204" pitchFamily="34" charset="0"/>
                          <a:ea typeface="+mn-ea"/>
                          <a:cs typeface="+mn-cs"/>
                          <a:sym typeface="Arial"/>
                        </a:rPr>
                        <a:t>prevencijas</a:t>
                      </a:r>
                      <a:r>
                        <a:rPr kumimoji="0" lang="lv-LV" sz="4400" b="1" i="0" u="none" strike="noStrike" kern="0" cap="none" spc="0" normalizeH="0" baseline="0" noProof="0" dirty="0">
                          <a:ln>
                            <a:noFill/>
                          </a:ln>
                          <a:solidFill>
                            <a:srgbClr val="FFFFFF"/>
                          </a:solidFill>
                          <a:effectLst/>
                          <a:uLnTx/>
                          <a:uFillTx/>
                          <a:latin typeface="Franklin Gothic Book" panose="020B0503020102020204" pitchFamily="34" charset="0"/>
                          <a:ea typeface="+mn-ea"/>
                          <a:cs typeface="+mn-cs"/>
                          <a:sym typeface="Arial"/>
                        </a:rPr>
                        <a:t> sistēmas* </a:t>
                      </a:r>
                      <a:br>
                        <a:rPr kumimoji="0" lang="lv-LV" sz="4400" b="1" i="0" u="none" strike="noStrike" kern="0" cap="none" spc="0" normalizeH="0" baseline="0" noProof="0" dirty="0">
                          <a:ln>
                            <a:noFill/>
                          </a:ln>
                          <a:solidFill>
                            <a:srgbClr val="FFFFFF"/>
                          </a:solidFill>
                          <a:effectLst/>
                          <a:uLnTx/>
                          <a:uFillTx/>
                          <a:latin typeface="Franklin Gothic Book" panose="020B0503020102020204" pitchFamily="34" charset="0"/>
                          <a:ea typeface="+mn-ea"/>
                          <a:cs typeface="+mn-cs"/>
                          <a:sym typeface="Arial"/>
                        </a:rPr>
                      </a:br>
                      <a:r>
                        <a:rPr kumimoji="0" lang="lv-LV" sz="4400" b="1" i="0" u="none" strike="noStrike" kern="0" cap="none" spc="0" normalizeH="0" baseline="0" noProof="0" dirty="0">
                          <a:ln>
                            <a:noFill/>
                          </a:ln>
                          <a:solidFill>
                            <a:srgbClr val="FFFFFF"/>
                          </a:solidFill>
                          <a:effectLst/>
                          <a:uLnTx/>
                          <a:uFillTx/>
                          <a:latin typeface="Franklin Gothic Book" panose="020B0503020102020204" pitchFamily="34" charset="0"/>
                          <a:ea typeface="+mn-ea"/>
                          <a:cs typeface="+mn-cs"/>
                          <a:sym typeface="Arial"/>
                        </a:rPr>
                        <a:t>pilnveide </a:t>
                      </a:r>
                      <a:br>
                        <a:rPr kumimoji="0" lang="lv-LV" sz="4400" b="1" i="0" u="none" strike="noStrike" kern="0" cap="none" spc="0" normalizeH="0" baseline="0" noProof="0" dirty="0">
                          <a:ln>
                            <a:noFill/>
                          </a:ln>
                          <a:solidFill>
                            <a:srgbClr val="FFFFFF"/>
                          </a:solidFill>
                          <a:effectLst/>
                          <a:uLnTx/>
                          <a:uFillTx/>
                          <a:latin typeface="Franklin Gothic Book" panose="020B0503020102020204" pitchFamily="34" charset="0"/>
                          <a:ea typeface="+mn-ea"/>
                          <a:cs typeface="+mn-cs"/>
                          <a:sym typeface="Arial"/>
                        </a:rPr>
                      </a:br>
                      <a:r>
                        <a:rPr kumimoji="0" lang="lv-LV" sz="4400" b="1" i="0" u="none" strike="noStrike" kern="0" cap="none" spc="0" normalizeH="0" baseline="0" noProof="0" dirty="0">
                          <a:ln>
                            <a:noFill/>
                          </a:ln>
                          <a:solidFill>
                            <a:srgbClr val="FFFFFF"/>
                          </a:solidFill>
                          <a:effectLst/>
                          <a:uLnTx/>
                          <a:uFillTx/>
                          <a:latin typeface="Franklin Gothic Book" panose="020B0503020102020204" pitchFamily="34" charset="0"/>
                          <a:ea typeface="+mn-ea"/>
                          <a:cs typeface="+mn-cs"/>
                          <a:sym typeface="Arial"/>
                        </a:rPr>
                        <a:t>Latvijas pašvaldībās.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lv-LV" sz="5400" b="1" i="0" u="none" strike="noStrike" kern="0" cap="none" spc="0" normalizeH="0" baseline="0" noProof="0" dirty="0">
                        <a:ln>
                          <a:noFill/>
                        </a:ln>
                        <a:solidFill>
                          <a:srgbClr val="FFFFFF"/>
                        </a:solidFill>
                        <a:effectLst/>
                        <a:uLnTx/>
                        <a:uFillTx/>
                        <a:latin typeface="Franklin Gothic Book" panose="020B0503020102020204" pitchFamily="34"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2800" b="0" i="1" u="none" strike="noStrike" kern="0" cap="none" spc="0" normalizeH="0" baseline="0" noProof="0" dirty="0">
                          <a:ln>
                            <a:noFill/>
                          </a:ln>
                          <a:solidFill>
                            <a:srgbClr val="FFFFFF"/>
                          </a:solidFill>
                          <a:effectLst/>
                          <a:uLnTx/>
                          <a:uFillTx/>
                          <a:latin typeface="Franklin Gothic Book" panose="020B0503020102020204" pitchFamily="34" charset="0"/>
                          <a:ea typeface="+mn-ea"/>
                          <a:cs typeface="+mn-cs"/>
                          <a:sym typeface="Arial"/>
                        </a:rPr>
                        <a:t>* ilgtspējīga un sadarbībā balstīta</a:t>
                      </a:r>
                    </a:p>
                  </a:txBody>
                  <a:tcPr anchor="ctr">
                    <a:solidFill>
                      <a:srgbClr val="652D90"/>
                    </a:solidFill>
                  </a:tcPr>
                </a:tc>
                <a:extLst>
                  <a:ext uri="{0D108BD9-81ED-4DB2-BD59-A6C34878D82A}">
                    <a16:rowId xmlns:a16="http://schemas.microsoft.com/office/drawing/2014/main" val="735340704"/>
                  </a:ext>
                </a:extLst>
              </a:tr>
            </a:tbl>
          </a:graphicData>
        </a:graphic>
      </p:graphicFrame>
    </p:spTree>
    <p:extLst>
      <p:ext uri="{BB962C8B-B14F-4D97-AF65-F5344CB8AC3E}">
        <p14:creationId xmlns:p14="http://schemas.microsoft.com/office/powerpoint/2010/main" val="1139973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CDA52D9-034B-4D66-0515-AB71FEDA23D7}"/>
              </a:ext>
            </a:extLst>
          </p:cNvPr>
          <p:cNvGraphicFramePr>
            <a:graphicFrameLocks/>
          </p:cNvGraphicFramePr>
          <p:nvPr/>
        </p:nvGraphicFramePr>
        <p:xfrm>
          <a:off x="124691" y="62346"/>
          <a:ext cx="11436927" cy="662247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30B9046-2E0E-D974-ED08-C34F495D33ED}"/>
              </a:ext>
            </a:extLst>
          </p:cNvPr>
          <p:cNvSpPr txBox="1"/>
          <p:nvPr/>
        </p:nvSpPr>
        <p:spPr>
          <a:xfrm>
            <a:off x="6868391" y="678128"/>
            <a:ext cx="4693227"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lv-LV" sz="3200" b="1" i="0" u="none" strike="noStrike" kern="1200" cap="none" spc="0" normalizeH="0" baseline="0" noProof="0" dirty="0">
                <a:ln>
                  <a:noFill/>
                </a:ln>
                <a:solidFill>
                  <a:srgbClr val="68478D"/>
                </a:solidFill>
                <a:effectLst/>
                <a:uLnTx/>
                <a:uFillTx/>
                <a:latin typeface="Franklin Gothic Book" panose="020B0503020102020204" pitchFamily="34" charset="0"/>
                <a:ea typeface="+mn-ea"/>
                <a:cs typeface="+mn-cs"/>
              </a:rPr>
              <a:t>Pašvaldībā ir izstrādāts un pašvaldības līmenī apstiprināts PMP </a:t>
            </a:r>
            <a:r>
              <a:rPr kumimoji="0" lang="lv-LV" sz="3200" b="1" i="0" u="none" strike="noStrike" kern="1200" cap="none" spc="0" normalizeH="0" baseline="0" noProof="0" dirty="0" err="1">
                <a:ln>
                  <a:noFill/>
                </a:ln>
                <a:solidFill>
                  <a:srgbClr val="68478D"/>
                </a:solidFill>
                <a:effectLst/>
                <a:uLnTx/>
                <a:uFillTx/>
                <a:latin typeface="Franklin Gothic Book" panose="020B0503020102020204" pitchFamily="34" charset="0"/>
                <a:ea typeface="+mn-ea"/>
                <a:cs typeface="+mn-cs"/>
              </a:rPr>
              <a:t>prevencijas</a:t>
            </a:r>
            <a:r>
              <a:rPr kumimoji="0" lang="lv-LV" sz="3200" b="1" i="0" u="none" strike="noStrike" kern="1200" cap="none" spc="0" normalizeH="0" baseline="0" noProof="0" dirty="0">
                <a:ln>
                  <a:noFill/>
                </a:ln>
                <a:solidFill>
                  <a:srgbClr val="68478D"/>
                </a:solidFill>
                <a:effectLst/>
                <a:uLnTx/>
                <a:uFillTx/>
                <a:latin typeface="Franklin Gothic Book" panose="020B0503020102020204" pitchFamily="34" charset="0"/>
                <a:ea typeface="+mn-ea"/>
                <a:cs typeface="+mn-cs"/>
              </a:rPr>
              <a:t> plānošanas dokuments. </a:t>
            </a:r>
          </a:p>
        </p:txBody>
      </p:sp>
      <p:pic>
        <p:nvPicPr>
          <p:cNvPr id="1026" name="Picture 2" descr="Microsoft Word logo and symbol, meaning, history, PNG">
            <a:extLst>
              <a:ext uri="{FF2B5EF4-FFF2-40B4-BE49-F238E27FC236}">
                <a16:creationId xmlns:a16="http://schemas.microsoft.com/office/drawing/2014/main" id="{1AFBBA2A-68FF-E308-02FC-26E605B1D978}"/>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979" y="62346"/>
            <a:ext cx="2561552" cy="1440873"/>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C38AC832-20D8-2C0E-7C8E-D73DA03A1071}"/>
              </a:ext>
            </a:extLst>
          </p:cNvPr>
          <p:cNvSpPr/>
          <p:nvPr/>
        </p:nvSpPr>
        <p:spPr>
          <a:xfrm>
            <a:off x="5843154" y="4668982"/>
            <a:ext cx="6141028" cy="1662545"/>
          </a:xfrm>
          <a:prstGeom prst="wedgeRoundRectCallout">
            <a:avLst>
              <a:gd name="adj1" fmla="val -52615"/>
              <a:gd name="adj2" fmla="val -27594"/>
              <a:gd name="adj3" fmla="val 1666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Arī citas (tematiskās)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rīcību programmas, piemēram,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Digitālās transformācijas programma</a:t>
            </a:r>
            <a:endParaRPr kumimoji="0" lang="lv-LV" sz="28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endParaRPr>
          </a:p>
        </p:txBody>
      </p:sp>
      <p:sp>
        <p:nvSpPr>
          <p:cNvPr id="5" name="Rectangle: Rounded Corners 4">
            <a:extLst>
              <a:ext uri="{FF2B5EF4-FFF2-40B4-BE49-F238E27FC236}">
                <a16:creationId xmlns:a16="http://schemas.microsoft.com/office/drawing/2014/main" id="{3A23FC39-6553-68B8-5512-1282070AF52D}"/>
              </a:ext>
            </a:extLst>
          </p:cNvPr>
          <p:cNvSpPr/>
          <p:nvPr/>
        </p:nvSpPr>
        <p:spPr>
          <a:xfrm>
            <a:off x="3816928" y="62346"/>
            <a:ext cx="8167254" cy="3786110"/>
          </a:xfrm>
          <a:prstGeom prst="roundRect">
            <a:avLst/>
          </a:prstGeom>
          <a:noFill/>
          <a:ln w="57150">
            <a:solidFill>
              <a:srgbClr val="684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6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011D-C060-0D9E-27CD-14FCAF0BE369}"/>
              </a:ext>
            </a:extLst>
          </p:cNvPr>
          <p:cNvSpPr>
            <a:spLocks noGrp="1"/>
          </p:cNvSpPr>
          <p:nvPr>
            <p:ph type="title"/>
          </p:nvPr>
        </p:nvSpPr>
        <p:spPr/>
        <p:txBody>
          <a:bodyPr>
            <a:normAutofit/>
          </a:bodyPr>
          <a:lstStyle/>
          <a:p>
            <a:pPr algn="ctr"/>
            <a:r>
              <a:rPr lang="lv-LV" b="1" dirty="0">
                <a:solidFill>
                  <a:srgbClr val="68478D"/>
                </a:solidFill>
                <a:latin typeface="Franklin Gothic Book" panose="020B0503020102020204" pitchFamily="34" charset="0"/>
              </a:rPr>
              <a:t>Dokumenta «PMP prevencijas sistēma un ieviešanas plāns» saturs</a:t>
            </a:r>
          </a:p>
        </p:txBody>
      </p:sp>
      <p:graphicFrame>
        <p:nvGraphicFramePr>
          <p:cNvPr id="4" name="Tabula 4">
            <a:extLst>
              <a:ext uri="{FF2B5EF4-FFF2-40B4-BE49-F238E27FC236}">
                <a16:creationId xmlns:a16="http://schemas.microsoft.com/office/drawing/2014/main" id="{86E068D0-880F-6F25-0E10-4EECB5230B76}"/>
              </a:ext>
            </a:extLst>
          </p:cNvPr>
          <p:cNvGraphicFramePr>
            <a:graphicFrameLocks noGrp="1"/>
          </p:cNvGraphicFramePr>
          <p:nvPr/>
        </p:nvGraphicFramePr>
        <p:xfrm>
          <a:off x="838200" y="1690688"/>
          <a:ext cx="9697872" cy="4673842"/>
        </p:xfrm>
        <a:graphic>
          <a:graphicData uri="http://schemas.openxmlformats.org/drawingml/2006/table">
            <a:tbl>
              <a:tblPr firstRow="1" bandRow="1">
                <a:tableStyleId>{69012ECD-51FC-41F1-AA8D-1B2483CD663E}</a:tableStyleId>
              </a:tblPr>
              <a:tblGrid>
                <a:gridCol w="3269776">
                  <a:extLst>
                    <a:ext uri="{9D8B030D-6E8A-4147-A177-3AD203B41FA5}">
                      <a16:colId xmlns:a16="http://schemas.microsoft.com/office/drawing/2014/main" val="399143909"/>
                    </a:ext>
                  </a:extLst>
                </a:gridCol>
                <a:gridCol w="6428096">
                  <a:extLst>
                    <a:ext uri="{9D8B030D-6E8A-4147-A177-3AD203B41FA5}">
                      <a16:colId xmlns:a16="http://schemas.microsoft.com/office/drawing/2014/main" val="1730738595"/>
                    </a:ext>
                  </a:extLst>
                </a:gridCol>
              </a:tblGrid>
              <a:tr h="482842">
                <a:tc gridSpan="2">
                  <a:txBody>
                    <a:bodyPr/>
                    <a:lstStyle/>
                    <a:p>
                      <a:endParaRPr lang="en-GB" dirty="0"/>
                    </a:p>
                  </a:txBody>
                  <a:tcPr>
                    <a:solidFill>
                      <a:srgbClr val="68478D"/>
                    </a:solidFill>
                  </a:tcPr>
                </a:tc>
                <a:tc hMerge="1">
                  <a:txBody>
                    <a:bodyPr/>
                    <a:lstStyle/>
                    <a:p>
                      <a:endParaRPr lang="en-GB" dirty="0"/>
                    </a:p>
                  </a:txBody>
                  <a:tcPr>
                    <a:solidFill>
                      <a:srgbClr val="68478D"/>
                    </a:solidFill>
                  </a:tcPr>
                </a:tc>
                <a:extLst>
                  <a:ext uri="{0D108BD9-81ED-4DB2-BD59-A6C34878D82A}">
                    <a16:rowId xmlns:a16="http://schemas.microsoft.com/office/drawing/2014/main" val="2221560079"/>
                  </a:ext>
                </a:extLst>
              </a:tr>
              <a:tr h="1279354">
                <a:tc>
                  <a:txBody>
                    <a:bodyPr/>
                    <a:lstStyle/>
                    <a:p>
                      <a:r>
                        <a:rPr lang="lv-LV" sz="2400" dirty="0">
                          <a:latin typeface="Franklin Gothic Book" panose="020B0503020102020204" pitchFamily="34" charset="0"/>
                        </a:rPr>
                        <a:t>I Esošās situācijas izvērtējums</a:t>
                      </a:r>
                      <a:endParaRPr lang="en-GB" sz="2400" dirty="0">
                        <a:latin typeface="Franklin Gothic Book" panose="020B0503020102020204" pitchFamily="34" charset="0"/>
                      </a:endParaRPr>
                    </a:p>
                  </a:txBody>
                  <a:tcPr anchor="ctr">
                    <a:solidFill>
                      <a:schemeClr val="bg1">
                        <a:lumMod val="95000"/>
                      </a:schemeClr>
                    </a:solidFill>
                  </a:tcPr>
                </a:tc>
                <a:tc>
                  <a:txBody>
                    <a:bodyPr/>
                    <a:lstStyle/>
                    <a:p>
                      <a:pPr>
                        <a:lnSpc>
                          <a:spcPct val="100000"/>
                        </a:lnSpc>
                        <a:spcBef>
                          <a:spcPts val="600"/>
                        </a:spcBef>
                        <a:spcAft>
                          <a:spcPts val="600"/>
                        </a:spcAft>
                      </a:pPr>
                      <a:r>
                        <a:rPr lang="lv-LV" dirty="0">
                          <a:latin typeface="Franklin Gothic Book" panose="020B0503020102020204" pitchFamily="34" charset="0"/>
                        </a:rPr>
                        <a:t>1. Konteksts un esošā situācija pašvaldībā.</a:t>
                      </a:r>
                    </a:p>
                    <a:p>
                      <a:pPr>
                        <a:lnSpc>
                          <a:spcPct val="100000"/>
                        </a:lnSpc>
                        <a:spcBef>
                          <a:spcPts val="600"/>
                        </a:spcBef>
                        <a:spcAft>
                          <a:spcPts val="600"/>
                        </a:spcAft>
                      </a:pPr>
                      <a:r>
                        <a:rPr lang="lv-LV" dirty="0">
                          <a:latin typeface="Franklin Gothic Book" panose="020B0503020102020204" pitchFamily="34" charset="0"/>
                        </a:rPr>
                        <a:t>2. Starpinstitūciju sadarbības modeļa novērtējums, t. sk.:</a:t>
                      </a:r>
                    </a:p>
                    <a:p>
                      <a:pPr marL="742950" lvl="1" indent="-285750">
                        <a:lnSpc>
                          <a:spcPct val="100000"/>
                        </a:lnSpc>
                        <a:spcBef>
                          <a:spcPts val="600"/>
                        </a:spcBef>
                        <a:spcAft>
                          <a:spcPts val="0"/>
                        </a:spcAft>
                        <a:buFontTx/>
                        <a:buChar char="-"/>
                      </a:pPr>
                      <a:r>
                        <a:rPr lang="lv-LV" dirty="0">
                          <a:latin typeface="Franklin Gothic Book" panose="020B0503020102020204" pitchFamily="34" charset="0"/>
                        </a:rPr>
                        <a:t>Stratēģiskais līmenis;</a:t>
                      </a:r>
                    </a:p>
                    <a:p>
                      <a:pPr marL="742950" lvl="1" indent="-285750">
                        <a:lnSpc>
                          <a:spcPct val="100000"/>
                        </a:lnSpc>
                        <a:spcBef>
                          <a:spcPts val="600"/>
                        </a:spcBef>
                        <a:spcAft>
                          <a:spcPts val="0"/>
                        </a:spcAft>
                        <a:buFontTx/>
                        <a:buChar char="-"/>
                      </a:pPr>
                      <a:r>
                        <a:rPr lang="lv-LV" dirty="0">
                          <a:latin typeface="Franklin Gothic Book" panose="020B0503020102020204" pitchFamily="34" charset="0"/>
                        </a:rPr>
                        <a:t>Operatīvais līmenis.</a:t>
                      </a:r>
                      <a:endParaRPr lang="en-GB" dirty="0">
                        <a:latin typeface="Franklin Gothic Book" panose="020B0503020102020204" pitchFamily="34" charset="0"/>
                      </a:endParaRPr>
                    </a:p>
                  </a:txBody>
                  <a:tcPr>
                    <a:solidFill>
                      <a:schemeClr val="bg1"/>
                    </a:solidFill>
                  </a:tcPr>
                </a:tc>
                <a:extLst>
                  <a:ext uri="{0D108BD9-81ED-4DB2-BD59-A6C34878D82A}">
                    <a16:rowId xmlns:a16="http://schemas.microsoft.com/office/drawing/2014/main" val="3584238124"/>
                  </a:ext>
                </a:extLst>
              </a:tr>
              <a:tr h="2019266">
                <a:tc>
                  <a:txBody>
                    <a:bodyPr/>
                    <a:lstStyle/>
                    <a:p>
                      <a:r>
                        <a:rPr lang="lv-LV" sz="2400" dirty="0">
                          <a:latin typeface="Franklin Gothic Book" panose="020B0503020102020204" pitchFamily="34" charset="0"/>
                        </a:rPr>
                        <a:t>II Stratēģijas daļa</a:t>
                      </a:r>
                      <a:endParaRPr lang="en-GB" sz="2400" dirty="0">
                        <a:latin typeface="Franklin Gothic Book" panose="020B0503020102020204" pitchFamily="34" charset="0"/>
                      </a:endParaRPr>
                    </a:p>
                  </a:txBody>
                  <a:tcPr anchor="ctr">
                    <a:solidFill>
                      <a:srgbClr val="D7E141"/>
                    </a:solidFill>
                  </a:tcPr>
                </a:tc>
                <a:tc>
                  <a:txBody>
                    <a:bodyPr/>
                    <a:lstStyle/>
                    <a:p>
                      <a:pPr>
                        <a:lnSpc>
                          <a:spcPct val="100000"/>
                        </a:lnSpc>
                        <a:spcBef>
                          <a:spcPts val="600"/>
                        </a:spcBef>
                        <a:spcAft>
                          <a:spcPts val="600"/>
                        </a:spcAft>
                      </a:pPr>
                      <a:r>
                        <a:rPr lang="lv-LV" dirty="0">
                          <a:latin typeface="Franklin Gothic Book" panose="020B0503020102020204" pitchFamily="34" charset="0"/>
                        </a:rPr>
                        <a:t>3. Mērķi un sasniedzamie rezultāti.</a:t>
                      </a:r>
                    </a:p>
                    <a:p>
                      <a:pPr>
                        <a:lnSpc>
                          <a:spcPct val="100000"/>
                        </a:lnSpc>
                        <a:spcBef>
                          <a:spcPts val="600"/>
                        </a:spcBef>
                        <a:spcAft>
                          <a:spcPts val="600"/>
                        </a:spcAft>
                      </a:pPr>
                      <a:r>
                        <a:rPr lang="lv-LV" dirty="0">
                          <a:latin typeface="Franklin Gothic Book" panose="020B0503020102020204" pitchFamily="34" charset="0"/>
                        </a:rPr>
                        <a:t>4. Ieviešanas plāns, t. sk.:</a:t>
                      </a:r>
                    </a:p>
                    <a:p>
                      <a:pPr marL="742950" lvl="1" indent="-285750">
                        <a:lnSpc>
                          <a:spcPct val="100000"/>
                        </a:lnSpc>
                        <a:spcBef>
                          <a:spcPts val="600"/>
                        </a:spcBef>
                        <a:spcAft>
                          <a:spcPts val="0"/>
                        </a:spcAft>
                        <a:buFontTx/>
                        <a:buChar char="-"/>
                      </a:pPr>
                      <a:r>
                        <a:rPr lang="lv-LV" dirty="0">
                          <a:latin typeface="Franklin Gothic Book" panose="020B0503020102020204" pitchFamily="34" charset="0"/>
                        </a:rPr>
                        <a:t>Pasākumi/rīcības;</a:t>
                      </a:r>
                    </a:p>
                    <a:p>
                      <a:pPr marL="742950" lvl="1" indent="-285750">
                        <a:lnSpc>
                          <a:spcPct val="100000"/>
                        </a:lnSpc>
                        <a:spcBef>
                          <a:spcPts val="600"/>
                        </a:spcBef>
                        <a:spcAft>
                          <a:spcPts val="0"/>
                        </a:spcAft>
                        <a:buFontTx/>
                        <a:buChar char="-"/>
                      </a:pPr>
                      <a:r>
                        <a:rPr lang="lv-LV" dirty="0">
                          <a:latin typeface="Franklin Gothic Book" panose="020B0503020102020204" pitchFamily="34" charset="0"/>
                        </a:rPr>
                        <a:t>Atbildīgās un iesaistītās puses;</a:t>
                      </a:r>
                    </a:p>
                    <a:p>
                      <a:pPr marL="742950" lvl="1" indent="-285750">
                        <a:lnSpc>
                          <a:spcPct val="100000"/>
                        </a:lnSpc>
                        <a:spcBef>
                          <a:spcPts val="600"/>
                        </a:spcBef>
                        <a:spcAft>
                          <a:spcPts val="0"/>
                        </a:spcAft>
                        <a:buFontTx/>
                        <a:buChar char="-"/>
                      </a:pPr>
                      <a:r>
                        <a:rPr lang="lv-LV" dirty="0">
                          <a:latin typeface="Franklin Gothic Book" panose="020B0503020102020204" pitchFamily="34" charset="0"/>
                        </a:rPr>
                        <a:t>Laika termiņi;</a:t>
                      </a:r>
                    </a:p>
                    <a:p>
                      <a:pPr marL="742950" lvl="1" indent="-285750">
                        <a:lnSpc>
                          <a:spcPct val="100000"/>
                        </a:lnSpc>
                        <a:spcBef>
                          <a:spcPts val="600"/>
                        </a:spcBef>
                        <a:spcAft>
                          <a:spcPts val="0"/>
                        </a:spcAft>
                        <a:buFontTx/>
                        <a:buChar char="-"/>
                      </a:pPr>
                      <a:r>
                        <a:rPr lang="lv-LV" dirty="0">
                          <a:latin typeface="Franklin Gothic Book" panose="020B0503020102020204" pitchFamily="34" charset="0"/>
                        </a:rPr>
                        <a:t>Resursi.</a:t>
                      </a:r>
                    </a:p>
                    <a:p>
                      <a:pPr marL="0" indent="0">
                        <a:lnSpc>
                          <a:spcPct val="100000"/>
                        </a:lnSpc>
                        <a:spcBef>
                          <a:spcPts val="600"/>
                        </a:spcBef>
                        <a:spcAft>
                          <a:spcPts val="600"/>
                        </a:spcAft>
                        <a:buFontTx/>
                        <a:buNone/>
                      </a:pPr>
                      <a:r>
                        <a:rPr lang="lv-LV" dirty="0">
                          <a:latin typeface="Franklin Gothic Book" panose="020B0503020102020204" pitchFamily="34" charset="0"/>
                        </a:rPr>
                        <a:t>5. Plāna ieviešanas uzraudzība un pārskatīšana.</a:t>
                      </a:r>
                      <a:endParaRPr lang="en-GB" dirty="0">
                        <a:latin typeface="Franklin Gothic Book" panose="020B0503020102020204" pitchFamily="34" charset="0"/>
                      </a:endParaRPr>
                    </a:p>
                  </a:txBody>
                  <a:tcPr>
                    <a:solidFill>
                      <a:schemeClr val="bg1"/>
                    </a:solidFill>
                  </a:tcPr>
                </a:tc>
                <a:extLst>
                  <a:ext uri="{0D108BD9-81ED-4DB2-BD59-A6C34878D82A}">
                    <a16:rowId xmlns:a16="http://schemas.microsoft.com/office/drawing/2014/main" val="491918782"/>
                  </a:ext>
                </a:extLst>
              </a:tr>
            </a:tbl>
          </a:graphicData>
        </a:graphic>
      </p:graphicFrame>
    </p:spTree>
    <p:extLst>
      <p:ext uri="{BB962C8B-B14F-4D97-AF65-F5344CB8AC3E}">
        <p14:creationId xmlns:p14="http://schemas.microsoft.com/office/powerpoint/2010/main" val="3206019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56367" y="5705739"/>
            <a:ext cx="6082295" cy="950567"/>
          </a:xfrm>
          <a:prstGeom prst="rect">
            <a:avLst/>
          </a:prstGeom>
        </p:spPr>
      </p:pic>
      <p:pic>
        <p:nvPicPr>
          <p:cNvPr id="3" name="Picture 2"/>
          <p:cNvPicPr>
            <a:picLocks noChangeAspect="1"/>
          </p:cNvPicPr>
          <p:nvPr/>
        </p:nvPicPr>
        <p:blipFill>
          <a:blip r:embed="rId3"/>
          <a:stretch>
            <a:fillRect/>
          </a:stretch>
        </p:blipFill>
        <p:spPr>
          <a:xfrm>
            <a:off x="1374430" y="967470"/>
            <a:ext cx="2843367" cy="1266076"/>
          </a:xfrm>
          <a:prstGeom prst="rect">
            <a:avLst/>
          </a:prstGeom>
        </p:spPr>
      </p:pic>
      <p:pic>
        <p:nvPicPr>
          <p:cNvPr id="5" name="Image" descr="Image"/>
          <p:cNvPicPr>
            <a:picLocks noChangeAspect="1"/>
          </p:cNvPicPr>
          <p:nvPr/>
        </p:nvPicPr>
        <p:blipFill rotWithShape="1">
          <a:blip r:embed="rId4"/>
          <a:srcRect l="-11039" t="12993" r="23308" b="12993"/>
          <a:stretch/>
        </p:blipFill>
        <p:spPr>
          <a:xfrm>
            <a:off x="0" y="447"/>
            <a:ext cx="12192000" cy="6857108"/>
          </a:xfrm>
          <a:prstGeom prst="rect">
            <a:avLst/>
          </a:prstGeom>
          <a:ln w="12700">
            <a:miter lim="400000"/>
          </a:ln>
        </p:spPr>
      </p:pic>
      <p:pic>
        <p:nvPicPr>
          <p:cNvPr id="9" name="Picture 8"/>
          <p:cNvPicPr>
            <a:picLocks/>
          </p:cNvPicPr>
          <p:nvPr/>
        </p:nvPicPr>
        <p:blipFill>
          <a:blip r:embed="rId5"/>
          <a:stretch>
            <a:fillRect/>
          </a:stretch>
        </p:blipFill>
        <p:spPr>
          <a:xfrm>
            <a:off x="1366961" y="2346921"/>
            <a:ext cx="2843627" cy="89988"/>
          </a:xfrm>
          <a:prstGeom prst="rect">
            <a:avLst/>
          </a:prstGeom>
        </p:spPr>
      </p:pic>
      <p:sp>
        <p:nvSpPr>
          <p:cNvPr id="6" name="Title 4">
            <a:extLst>
              <a:ext uri="{FF2B5EF4-FFF2-40B4-BE49-F238E27FC236}">
                <a16:creationId xmlns:a16="http://schemas.microsoft.com/office/drawing/2014/main" id="{C27F21F0-C2A3-4780-96CB-BAA1536D9C50}"/>
              </a:ext>
            </a:extLst>
          </p:cNvPr>
          <p:cNvSpPr>
            <a:spLocks noGrp="1"/>
          </p:cNvSpPr>
          <p:nvPr>
            <p:ph type="title"/>
          </p:nvPr>
        </p:nvSpPr>
        <p:spPr>
          <a:xfrm>
            <a:off x="-97308" y="3879862"/>
            <a:ext cx="6589757" cy="591233"/>
          </a:xfrm>
        </p:spPr>
        <p:txBody>
          <a:bodyPr>
            <a:noAutofit/>
          </a:bodyPr>
          <a:lstStyle/>
          <a:p>
            <a:r>
              <a:rPr lang="lv-LV" sz="8800" b="1" dirty="0">
                <a:solidFill>
                  <a:srgbClr val="6B4B93"/>
                </a:solidFill>
              </a:rPr>
              <a:t>PALDIES!</a:t>
            </a:r>
            <a:endParaRPr lang="lv-LV" sz="8800" dirty="0">
              <a:solidFill>
                <a:srgbClr val="6B4B93"/>
              </a:solidFill>
            </a:endParaRPr>
          </a:p>
        </p:txBody>
      </p:sp>
      <p:pic>
        <p:nvPicPr>
          <p:cNvPr id="7" name="Image" descr="Image">
            <a:extLst>
              <a:ext uri="{FF2B5EF4-FFF2-40B4-BE49-F238E27FC236}">
                <a16:creationId xmlns:a16="http://schemas.microsoft.com/office/drawing/2014/main" id="{12CB1E83-0038-493A-9E29-07CDA586373B}"/>
              </a:ext>
            </a:extLst>
          </p:cNvPr>
          <p:cNvPicPr>
            <a:picLocks noChangeAspect="1"/>
          </p:cNvPicPr>
          <p:nvPr/>
        </p:nvPicPr>
        <p:blipFill>
          <a:blip r:embed="rId6"/>
          <a:stretch>
            <a:fillRect/>
          </a:stretch>
        </p:blipFill>
        <p:spPr>
          <a:xfrm>
            <a:off x="1765673" y="4959627"/>
            <a:ext cx="3263680" cy="727455"/>
          </a:xfrm>
          <a:prstGeom prst="rect">
            <a:avLst/>
          </a:prstGeom>
          <a:ln w="12700">
            <a:miter lim="400000"/>
          </a:ln>
        </p:spPr>
      </p:pic>
    </p:spTree>
    <p:extLst>
      <p:ext uri="{BB962C8B-B14F-4D97-AF65-F5344CB8AC3E}">
        <p14:creationId xmlns:p14="http://schemas.microsoft.com/office/powerpoint/2010/main" val="112811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4D4D170-5AB7-1BE5-4AEB-F32E5F750BF9}"/>
              </a:ext>
            </a:extLst>
          </p:cNvPr>
          <p:cNvGraphicFramePr>
            <a:graphicFrameLocks noGrp="1"/>
          </p:cNvGraphicFramePr>
          <p:nvPr>
            <p:extLst>
              <p:ext uri="{D42A27DB-BD31-4B8C-83A1-F6EECF244321}">
                <p14:modId xmlns:p14="http://schemas.microsoft.com/office/powerpoint/2010/main" val="4277652920"/>
              </p:ext>
            </p:extLst>
          </p:nvPr>
        </p:nvGraphicFramePr>
        <p:xfrm>
          <a:off x="496093" y="533927"/>
          <a:ext cx="11005344" cy="6011997"/>
        </p:xfrm>
        <a:graphic>
          <a:graphicData uri="http://schemas.openxmlformats.org/drawingml/2006/table">
            <a:tbl>
              <a:tblPr firstRow="1" bandRow="1">
                <a:tableStyleId>{5940675A-B579-460E-94D1-54222C63F5DA}</a:tableStyleId>
              </a:tblPr>
              <a:tblGrid>
                <a:gridCol w="2811463">
                  <a:extLst>
                    <a:ext uri="{9D8B030D-6E8A-4147-A177-3AD203B41FA5}">
                      <a16:colId xmlns:a16="http://schemas.microsoft.com/office/drawing/2014/main" val="1819566535"/>
                    </a:ext>
                  </a:extLst>
                </a:gridCol>
                <a:gridCol w="2731294">
                  <a:extLst>
                    <a:ext uri="{9D8B030D-6E8A-4147-A177-3AD203B41FA5}">
                      <a16:colId xmlns:a16="http://schemas.microsoft.com/office/drawing/2014/main" val="1604515925"/>
                    </a:ext>
                  </a:extLst>
                </a:gridCol>
                <a:gridCol w="2731293">
                  <a:extLst>
                    <a:ext uri="{9D8B030D-6E8A-4147-A177-3AD203B41FA5}">
                      <a16:colId xmlns:a16="http://schemas.microsoft.com/office/drawing/2014/main" val="239941756"/>
                    </a:ext>
                  </a:extLst>
                </a:gridCol>
                <a:gridCol w="2731294">
                  <a:extLst>
                    <a:ext uri="{9D8B030D-6E8A-4147-A177-3AD203B41FA5}">
                      <a16:colId xmlns:a16="http://schemas.microsoft.com/office/drawing/2014/main" val="1502606528"/>
                    </a:ext>
                  </a:extLst>
                </a:gridCol>
              </a:tblGrid>
              <a:tr h="1488149">
                <a:tc>
                  <a:txBody>
                    <a:bodyPr/>
                    <a:lstStyle/>
                    <a:p>
                      <a:pPr algn="ctr"/>
                      <a:r>
                        <a:rPr lang="lv-LV" sz="2800" dirty="0">
                          <a:solidFill>
                            <a:schemeClr val="bg1"/>
                          </a:solidFill>
                          <a:latin typeface="Franklin Gothic Book" panose="020B0503020102020204" pitchFamily="34" charset="0"/>
                        </a:rPr>
                        <a:t>PĒTĪJUMA </a:t>
                      </a:r>
                      <a:br>
                        <a:rPr lang="lv-LV" sz="2800" dirty="0">
                          <a:solidFill>
                            <a:schemeClr val="bg1"/>
                          </a:solidFill>
                          <a:latin typeface="Franklin Gothic Book" panose="020B0503020102020204" pitchFamily="34" charset="0"/>
                        </a:rPr>
                      </a:br>
                      <a:r>
                        <a:rPr lang="lv-LV" sz="2800" dirty="0">
                          <a:solidFill>
                            <a:schemeClr val="bg1"/>
                          </a:solidFill>
                          <a:latin typeface="Franklin Gothic Book" panose="020B0503020102020204" pitchFamily="34" charset="0"/>
                        </a:rPr>
                        <a:t>MĒRĶIS UN </a:t>
                      </a:r>
                      <a:br>
                        <a:rPr lang="lv-LV" sz="2800" dirty="0">
                          <a:solidFill>
                            <a:schemeClr val="bg1"/>
                          </a:solidFill>
                          <a:latin typeface="Franklin Gothic Book" panose="020B0503020102020204" pitchFamily="34" charset="0"/>
                        </a:rPr>
                      </a:br>
                      <a:r>
                        <a:rPr lang="lv-LV" sz="2800" dirty="0">
                          <a:solidFill>
                            <a:schemeClr val="bg1"/>
                          </a:solidFill>
                          <a:latin typeface="Franklin Gothic Book" panose="020B0503020102020204" pitchFamily="34" charset="0"/>
                        </a:rPr>
                        <a:t>UZDEVUMI</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6B4B93"/>
                    </a:solidFill>
                  </a:tcPr>
                </a:tc>
                <a:tc gridSpan="3">
                  <a:txBody>
                    <a:bodyPr/>
                    <a:lstStyle/>
                    <a:p>
                      <a:pPr marL="285750" indent="-285750" algn="l">
                        <a:buClr>
                          <a:srgbClr val="6B4B93"/>
                        </a:buClr>
                        <a:buFont typeface="Wingdings" panose="05000000000000000000" pitchFamily="2" charset="2"/>
                        <a:buChar char=""/>
                      </a:pPr>
                      <a:r>
                        <a:rPr lang="lv-LV" sz="2000" dirty="0">
                          <a:latin typeface="Franklin Gothic Book" panose="020B0503020102020204" pitchFamily="34" charset="0"/>
                        </a:rPr>
                        <a:t>Novērtēt Projekta īstenošanu un sasniegtos </a:t>
                      </a:r>
                      <a:r>
                        <a:rPr lang="lv-LV" sz="2000" dirty="0">
                          <a:solidFill>
                            <a:srgbClr val="6B4B93"/>
                          </a:solidFill>
                          <a:latin typeface="Franklin Gothic Demi" panose="020B0703020102020204" pitchFamily="34" charset="0"/>
                        </a:rPr>
                        <a:t>rezultātus</a:t>
                      </a:r>
                    </a:p>
                    <a:p>
                      <a:pPr marL="285750" indent="-285750" algn="l">
                        <a:buClr>
                          <a:srgbClr val="6B4B93"/>
                        </a:buClr>
                        <a:buFont typeface="Wingdings" panose="05000000000000000000" pitchFamily="2" charset="2"/>
                        <a:buChar char=""/>
                      </a:pPr>
                      <a:r>
                        <a:rPr lang="lv-LV" sz="2000" dirty="0">
                          <a:latin typeface="Franklin Gothic Book" panose="020B0503020102020204" pitchFamily="34" charset="0"/>
                        </a:rPr>
                        <a:t>Novērtēt sasniegto rezultātu </a:t>
                      </a:r>
                      <a:r>
                        <a:rPr lang="lv-LV" sz="2000" kern="1200" dirty="0">
                          <a:solidFill>
                            <a:srgbClr val="6B4B93"/>
                          </a:solidFill>
                          <a:latin typeface="Franklin Gothic Demi" panose="020B0703020102020204" pitchFamily="34" charset="0"/>
                          <a:ea typeface="+mn-ea"/>
                          <a:cs typeface="+mn-cs"/>
                        </a:rPr>
                        <a:t>ietekmi un ilgtspēju</a:t>
                      </a:r>
                    </a:p>
                    <a:p>
                      <a:pPr marL="285750" indent="-285750" algn="l">
                        <a:buClr>
                          <a:srgbClr val="6B4B93"/>
                        </a:buClr>
                        <a:buFont typeface="Wingdings" panose="05000000000000000000" pitchFamily="2" charset="2"/>
                        <a:buChar char=""/>
                      </a:pPr>
                      <a:r>
                        <a:rPr lang="lv-LV" sz="2000" dirty="0">
                          <a:latin typeface="Franklin Gothic Book" panose="020B0503020102020204" pitchFamily="34" charset="0"/>
                        </a:rPr>
                        <a:t>Veikt iesaistīto </a:t>
                      </a:r>
                      <a:r>
                        <a:rPr lang="lv-LV" sz="2000" kern="1200" dirty="0">
                          <a:solidFill>
                            <a:srgbClr val="6B4B93"/>
                          </a:solidFill>
                          <a:latin typeface="Franklin Gothic Demi" panose="020B0703020102020204" pitchFamily="34" charset="0"/>
                          <a:ea typeface="+mn-ea"/>
                          <a:cs typeface="+mn-cs"/>
                        </a:rPr>
                        <a:t>pušu viedokļa mērījumu</a:t>
                      </a:r>
                    </a:p>
                    <a:p>
                      <a:pPr marL="285750" indent="-285750" algn="l">
                        <a:buClr>
                          <a:srgbClr val="6B4B93"/>
                        </a:buClr>
                        <a:buFont typeface="Wingdings" panose="05000000000000000000" pitchFamily="2" charset="2"/>
                        <a:buChar char=""/>
                      </a:pPr>
                      <a:r>
                        <a:rPr lang="lv-LV" sz="2000" dirty="0">
                          <a:latin typeface="Franklin Gothic Book" panose="020B0503020102020204" pitchFamily="34" charset="0"/>
                        </a:rPr>
                        <a:t>Izstrādāt </a:t>
                      </a:r>
                      <a:r>
                        <a:rPr lang="lv-LV" sz="2000" kern="1200" dirty="0">
                          <a:solidFill>
                            <a:srgbClr val="6B4B93"/>
                          </a:solidFill>
                          <a:latin typeface="Franklin Gothic Demi" panose="020B0703020102020204" pitchFamily="34" charset="0"/>
                          <a:ea typeface="+mn-ea"/>
                          <a:cs typeface="+mn-cs"/>
                        </a:rPr>
                        <a:t>rekomendācijas</a:t>
                      </a:r>
                      <a:r>
                        <a:rPr lang="lv-LV" sz="2000" dirty="0">
                          <a:latin typeface="Franklin Gothic Book" panose="020B0503020102020204" pitchFamily="34" charset="0"/>
                        </a:rPr>
                        <a:t> ilgtspējas nodrošināšanai</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481962046"/>
                  </a:ext>
                </a:extLst>
              </a:tr>
              <a:tr h="1488149">
                <a:tc>
                  <a:txBody>
                    <a:bodyPr/>
                    <a:lstStyle/>
                    <a:p>
                      <a:pPr algn="ctr"/>
                      <a:r>
                        <a:rPr lang="lv-LV" sz="2800" kern="1200" dirty="0">
                          <a:solidFill>
                            <a:schemeClr val="bg1"/>
                          </a:solidFill>
                          <a:latin typeface="Franklin Gothic Book" panose="020B0503020102020204" pitchFamily="34" charset="0"/>
                          <a:ea typeface="+mn-ea"/>
                          <a:cs typeface="+mn-cs"/>
                        </a:rPr>
                        <a:t>PĒTĪJUMA TVĒRUMS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8A4D0"/>
                    </a:solidFill>
                  </a:tcPr>
                </a:tc>
                <a:tc gridSpan="3">
                  <a:txBody>
                    <a:bodyPr/>
                    <a:lstStyle/>
                    <a:p>
                      <a:pPr algn="ctr">
                        <a:spcBef>
                          <a:spcPts val="0"/>
                        </a:spcBef>
                        <a:spcAft>
                          <a:spcPts val="1200"/>
                        </a:spcAft>
                      </a:pPr>
                      <a:r>
                        <a:rPr lang="lv-LV" sz="2800" b="1" dirty="0">
                          <a:solidFill>
                            <a:schemeClr val="tx1">
                              <a:lumMod val="75000"/>
                              <a:lumOff val="25000"/>
                            </a:schemeClr>
                          </a:solidFill>
                          <a:latin typeface="Franklin Gothic Book" panose="020B0503020102020204" pitchFamily="34" charset="0"/>
                        </a:rPr>
                        <a:t>2017. GADA MARTS – 2022. GADA DECEMBRIS</a:t>
                      </a:r>
                    </a:p>
                    <a:p>
                      <a:pPr algn="ctr"/>
                      <a:r>
                        <a:rPr lang="lv-LV" sz="1800" b="0" i="1" dirty="0">
                          <a:solidFill>
                            <a:schemeClr val="tx1">
                              <a:lumMod val="75000"/>
                              <a:lumOff val="25000"/>
                            </a:schemeClr>
                          </a:solidFill>
                          <a:latin typeface="Franklin Gothic Book" panose="020B0503020102020204" pitchFamily="34" charset="0"/>
                        </a:rPr>
                        <a:t>* Projekts tiek īstenots līdz 31.12.2023.</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928434722"/>
                  </a:ext>
                </a:extLst>
              </a:tr>
              <a:tr h="1090350">
                <a:tc rowSpan="2">
                  <a:txBody>
                    <a:bodyPr/>
                    <a:lstStyle/>
                    <a:p>
                      <a:pPr algn="ctr"/>
                      <a:r>
                        <a:rPr lang="lv-LV" sz="2800" kern="1200" dirty="0">
                          <a:solidFill>
                            <a:schemeClr val="bg1"/>
                          </a:solidFill>
                          <a:latin typeface="Franklin Gothic Book" panose="020B0503020102020204" pitchFamily="34" charset="0"/>
                          <a:ea typeface="+mn-ea"/>
                          <a:cs typeface="+mn-cs"/>
                        </a:rPr>
                        <a:t>IZPĒTES DIMENSIJAS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ABE3C"/>
                    </a:solidFill>
                  </a:tcPr>
                </a:tc>
                <a:tc>
                  <a:txBody>
                    <a:bodyPr/>
                    <a:lstStyle/>
                    <a:p>
                      <a:pPr algn="ctr"/>
                      <a:r>
                        <a:rPr lang="lv-LV" sz="3200" b="1" dirty="0">
                          <a:latin typeface="Franklin Gothic Book" panose="020B0503020102020204" pitchFamily="34" charset="0"/>
                        </a:rPr>
                        <a:t>IETEKME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ABE3C">
                        <a:alpha val="40000"/>
                      </a:srgbClr>
                    </a:solidFill>
                  </a:tcPr>
                </a:tc>
                <a:tc>
                  <a:txBody>
                    <a:bodyPr/>
                    <a:lstStyle/>
                    <a:p>
                      <a:pPr algn="ctr"/>
                      <a:r>
                        <a:rPr lang="lv-LV" sz="3200" b="1" dirty="0">
                          <a:latin typeface="Franklin Gothic Book" panose="020B0503020102020204" pitchFamily="34" charset="0"/>
                        </a:rPr>
                        <a:t>INFORMĒTĪBA</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ABE3C">
                        <a:alpha val="60000"/>
                      </a:srgbClr>
                    </a:solidFill>
                  </a:tcPr>
                </a:tc>
                <a:tc>
                  <a:txBody>
                    <a:bodyPr/>
                    <a:lstStyle/>
                    <a:p>
                      <a:pPr algn="ctr"/>
                      <a:r>
                        <a:rPr lang="lv-LV" sz="3200" b="1" dirty="0">
                          <a:latin typeface="Franklin Gothic Book" panose="020B0503020102020204" pitchFamily="34" charset="0"/>
                        </a:rPr>
                        <a:t>ILGTSPĒJA</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ABE3C"/>
                    </a:solidFill>
                  </a:tcPr>
                </a:tc>
                <a:extLst>
                  <a:ext uri="{0D108BD9-81ED-4DB2-BD59-A6C34878D82A}">
                    <a16:rowId xmlns:a16="http://schemas.microsoft.com/office/drawing/2014/main" val="3189788379"/>
                  </a:ext>
                </a:extLst>
              </a:tr>
              <a:tr h="378618">
                <a:tc vMerge="1">
                  <a:txBody>
                    <a:bodyPr/>
                    <a:lstStyle/>
                    <a:p>
                      <a:pPr algn="ctr"/>
                      <a:endParaRPr lang="lv-LV" sz="2800" kern="1200" dirty="0">
                        <a:solidFill>
                          <a:schemeClr val="bg1"/>
                        </a:solidFill>
                        <a:latin typeface="Franklin Gothic Book" panose="020B0503020102020204" pitchFamily="34" charset="0"/>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ABE3C"/>
                    </a:solidFill>
                  </a:tcPr>
                </a:tc>
                <a:tc gridSpan="3">
                  <a:txBody>
                    <a:bodyPr/>
                    <a:lstStyle/>
                    <a:p>
                      <a:pPr algn="ctr"/>
                      <a:r>
                        <a:rPr lang="lv-LV" sz="2400" b="0" spc="180" baseline="0" dirty="0">
                          <a:solidFill>
                            <a:schemeClr val="tx1">
                              <a:lumMod val="75000"/>
                              <a:lumOff val="25000"/>
                            </a:schemeClr>
                          </a:solidFill>
                          <a:latin typeface="Franklin Gothic Book" panose="020B0503020102020204" pitchFamily="34" charset="0"/>
                        </a:rPr>
                        <a:t>IZGLĪTOJAMIE </a:t>
                      </a:r>
                      <a:r>
                        <a:rPr lang="lv-LV" sz="2400" b="0" spc="180" baseline="0" dirty="0">
                          <a:solidFill>
                            <a:schemeClr val="tx1">
                              <a:lumMod val="75000"/>
                              <a:lumOff val="25000"/>
                            </a:schemeClr>
                          </a:solidFill>
                          <a:latin typeface="Franklin Gothic Book" panose="020B0503020102020204" pitchFamily="34" charset="0"/>
                          <a:sym typeface="Wingdings" panose="05000000000000000000" pitchFamily="2" charset="2"/>
                        </a:rPr>
                        <a:t> </a:t>
                      </a:r>
                      <a:r>
                        <a:rPr lang="lv-LV" sz="2400" b="0" spc="180" baseline="0" dirty="0">
                          <a:solidFill>
                            <a:schemeClr val="tx1">
                              <a:lumMod val="75000"/>
                              <a:lumOff val="25000"/>
                            </a:schemeClr>
                          </a:solidFill>
                          <a:latin typeface="Franklin Gothic Book" panose="020B0503020102020204" pitchFamily="34" charset="0"/>
                        </a:rPr>
                        <a:t>VECĀKI </a:t>
                      </a:r>
                      <a:r>
                        <a:rPr lang="lv-LV" sz="2400" b="0" spc="180" baseline="0" dirty="0">
                          <a:solidFill>
                            <a:schemeClr val="tx1">
                              <a:lumMod val="75000"/>
                              <a:lumOff val="25000"/>
                            </a:schemeClr>
                          </a:solidFill>
                          <a:latin typeface="Franklin Gothic Book" panose="020B0503020102020204" pitchFamily="34" charset="0"/>
                          <a:sym typeface="Wingdings" panose="05000000000000000000" pitchFamily="2" charset="2"/>
                        </a:rPr>
                        <a:t></a:t>
                      </a:r>
                      <a:r>
                        <a:rPr lang="lv-LV" sz="2400" b="0" spc="180" baseline="0" dirty="0">
                          <a:solidFill>
                            <a:schemeClr val="tx1">
                              <a:lumMod val="75000"/>
                              <a:lumOff val="25000"/>
                            </a:schemeClr>
                          </a:solidFill>
                          <a:latin typeface="Franklin Gothic Book" panose="020B0503020102020204" pitchFamily="34" charset="0"/>
                        </a:rPr>
                        <a:t> PEDAGOGI </a:t>
                      </a:r>
                      <a:r>
                        <a:rPr lang="lv-LV" sz="2400" b="0" spc="180" baseline="0" dirty="0">
                          <a:solidFill>
                            <a:schemeClr val="tx1">
                              <a:lumMod val="75000"/>
                              <a:lumOff val="25000"/>
                            </a:schemeClr>
                          </a:solidFill>
                          <a:latin typeface="Franklin Gothic Book" panose="020B0503020102020204" pitchFamily="34" charset="0"/>
                          <a:sym typeface="Wingdings" panose="05000000000000000000" pitchFamily="2" charset="2"/>
                        </a:rPr>
                        <a:t></a:t>
                      </a:r>
                      <a:r>
                        <a:rPr lang="lv-LV" sz="2400" b="0" spc="180" baseline="0" dirty="0">
                          <a:solidFill>
                            <a:schemeClr val="tx1">
                              <a:lumMod val="75000"/>
                              <a:lumOff val="25000"/>
                            </a:schemeClr>
                          </a:solidFill>
                          <a:latin typeface="Franklin Gothic Book" panose="020B0503020102020204" pitchFamily="34" charset="0"/>
                        </a:rPr>
                        <a:t> PAŠVALDĪBAS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ABE3C">
                        <a:alpha val="40000"/>
                      </a:srgbClr>
                    </a:solidFill>
                  </a:tcPr>
                </a:tc>
                <a:tc hMerge="1">
                  <a:txBody>
                    <a:bodyPr/>
                    <a:lstStyle/>
                    <a:p>
                      <a:pPr algn="ctr"/>
                      <a:endParaRPr lang="lv-LV" sz="3200" b="1" dirty="0">
                        <a:latin typeface="Franklin Gothic Book" panose="020B050302010202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ABE3C">
                        <a:alpha val="60000"/>
                      </a:srgbClr>
                    </a:solidFill>
                  </a:tcPr>
                </a:tc>
                <a:tc hMerge="1">
                  <a:txBody>
                    <a:bodyPr/>
                    <a:lstStyle/>
                    <a:p>
                      <a:pPr algn="ctr"/>
                      <a:endParaRPr lang="lv-LV" sz="3200" b="1" dirty="0">
                        <a:latin typeface="Franklin Gothic Book" panose="020B050302010202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ABE3C"/>
                    </a:solidFill>
                  </a:tcPr>
                </a:tc>
                <a:extLst>
                  <a:ext uri="{0D108BD9-81ED-4DB2-BD59-A6C34878D82A}">
                    <a16:rowId xmlns:a16="http://schemas.microsoft.com/office/drawing/2014/main" val="34861452"/>
                  </a:ext>
                </a:extLst>
              </a:tr>
              <a:tr h="1488149">
                <a:tc>
                  <a:txBody>
                    <a:bodyPr/>
                    <a:lstStyle/>
                    <a:p>
                      <a:pPr algn="ctr"/>
                      <a:r>
                        <a:rPr lang="lv-LV" sz="2800" kern="1200" dirty="0">
                          <a:solidFill>
                            <a:schemeClr val="bg1"/>
                          </a:solidFill>
                          <a:latin typeface="Franklin Gothic Book" panose="020B0503020102020204" pitchFamily="34" charset="0"/>
                          <a:ea typeface="+mn-ea"/>
                          <a:cs typeface="+mn-cs"/>
                        </a:rPr>
                        <a:t>METODOLOĢIJA</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lumMod val="5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spc="150" dirty="0">
                          <a:solidFill>
                            <a:srgbClr val="AABE3C"/>
                          </a:solidFill>
                          <a:latin typeface="Franklin Gothic Demi" panose="020B0703020102020204" pitchFamily="34" charset="0"/>
                          <a:ea typeface="Open Sans" panose="020B0604020202020204" charset="0"/>
                          <a:cs typeface="Open Sans" panose="020B0604020202020204" charset="0"/>
                        </a:rPr>
                        <a:t>// Intervijas // Dokumentu un datu analīze // Aptaujas // </a:t>
                      </a:r>
                      <a:br>
                        <a:rPr lang="lv-LV" sz="2000" spc="150" dirty="0">
                          <a:solidFill>
                            <a:srgbClr val="AABE3C"/>
                          </a:solidFill>
                          <a:latin typeface="Franklin Gothic Demi" panose="020B0703020102020204" pitchFamily="34" charset="0"/>
                          <a:ea typeface="Open Sans" panose="020B0604020202020204" charset="0"/>
                          <a:cs typeface="Open Sans" panose="020B0604020202020204" charset="0"/>
                        </a:rPr>
                      </a:br>
                      <a:r>
                        <a:rPr lang="lv-LV" sz="2000" spc="150" dirty="0">
                          <a:solidFill>
                            <a:srgbClr val="AABE3C"/>
                          </a:solidFill>
                          <a:latin typeface="Franklin Gothic Demi" panose="020B0703020102020204" pitchFamily="34" charset="0"/>
                          <a:ea typeface="Open Sans" panose="020B0604020202020204" charset="0"/>
                          <a:cs typeface="Open Sans" panose="020B0604020202020204" charset="0"/>
                        </a:rPr>
                        <a:t>// Gadījumu izpēte 3 pašvaldībās // </a:t>
                      </a:r>
                      <a:br>
                        <a:rPr lang="lv-LV" sz="2000" spc="150" dirty="0">
                          <a:solidFill>
                            <a:srgbClr val="AABE3C"/>
                          </a:solidFill>
                          <a:latin typeface="Franklin Gothic Demi" panose="020B0703020102020204" pitchFamily="34" charset="0"/>
                          <a:ea typeface="Open Sans" panose="020B0604020202020204" charset="0"/>
                          <a:cs typeface="Open Sans" panose="020B0604020202020204" charset="0"/>
                        </a:rPr>
                      </a:br>
                      <a:r>
                        <a:rPr lang="lv-LV" sz="2000" spc="150" dirty="0">
                          <a:solidFill>
                            <a:srgbClr val="AABE3C"/>
                          </a:solidFill>
                          <a:latin typeface="Franklin Gothic Demi" panose="020B0703020102020204" pitchFamily="34" charset="0"/>
                          <a:ea typeface="Open Sans" panose="020B0604020202020204" charset="0"/>
                          <a:cs typeface="Open Sans" panose="020B0604020202020204" charset="0"/>
                        </a:rPr>
                        <a:t>// Publicitātes analīze // Digitālo resursu analīze //</a:t>
                      </a:r>
                      <a:endParaRPr lang="lv-LV" sz="2000" kern="0" spc="150" dirty="0">
                        <a:solidFill>
                          <a:srgbClr val="AABE3C"/>
                        </a:solidFill>
                        <a:latin typeface="Franklin Gothic Demi" panose="020B0703020102020204" pitchFamily="34" charset="0"/>
                        <a:ea typeface="Open Sans" panose="020B0604020202020204" charset="0"/>
                        <a:cs typeface="Open Sans" panose="020B060402020202020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920577628"/>
                  </a:ext>
                </a:extLst>
              </a:tr>
            </a:tbl>
          </a:graphicData>
        </a:graphic>
      </p:graphicFrame>
      <p:pic>
        <p:nvPicPr>
          <p:cNvPr id="6" name="Picture 5">
            <a:extLst>
              <a:ext uri="{FF2B5EF4-FFF2-40B4-BE49-F238E27FC236}">
                <a16:creationId xmlns:a16="http://schemas.microsoft.com/office/drawing/2014/main" id="{0C20AA34-4B21-15A8-6303-89E1650B9BB6}"/>
              </a:ext>
            </a:extLst>
          </p:cNvPr>
          <p:cNvPicPr>
            <a:picLocks noChangeAspect="1"/>
          </p:cNvPicPr>
          <p:nvPr/>
        </p:nvPicPr>
        <p:blipFill>
          <a:blip r:embed="rId3"/>
          <a:stretch>
            <a:fillRect/>
          </a:stretch>
        </p:blipFill>
        <p:spPr>
          <a:xfrm flipH="1">
            <a:off x="11627641" y="412940"/>
            <a:ext cx="420719" cy="6032120"/>
          </a:xfrm>
          <a:prstGeom prst="rect">
            <a:avLst/>
          </a:prstGeom>
        </p:spPr>
      </p:pic>
      <p:pic>
        <p:nvPicPr>
          <p:cNvPr id="8" name="Picture 7">
            <a:extLst>
              <a:ext uri="{FF2B5EF4-FFF2-40B4-BE49-F238E27FC236}">
                <a16:creationId xmlns:a16="http://schemas.microsoft.com/office/drawing/2014/main" id="{93D490F4-AA57-C363-9D85-9B98625BFC16}"/>
              </a:ext>
            </a:extLst>
          </p:cNvPr>
          <p:cNvPicPr>
            <a:picLocks noChangeAspect="1"/>
          </p:cNvPicPr>
          <p:nvPr/>
        </p:nvPicPr>
        <p:blipFill>
          <a:blip r:embed="rId4"/>
          <a:stretch>
            <a:fillRect/>
          </a:stretch>
        </p:blipFill>
        <p:spPr>
          <a:xfrm>
            <a:off x="15344" y="0"/>
            <a:ext cx="6194624" cy="6858000"/>
          </a:xfrm>
          <a:prstGeom prst="rect">
            <a:avLst/>
          </a:prstGeom>
        </p:spPr>
      </p:pic>
    </p:spTree>
    <p:extLst>
      <p:ext uri="{BB962C8B-B14F-4D97-AF65-F5344CB8AC3E}">
        <p14:creationId xmlns:p14="http://schemas.microsoft.com/office/powerpoint/2010/main" val="254475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980EEC8-02DA-2726-C098-062AB76312BB}"/>
              </a:ext>
            </a:extLst>
          </p:cNvPr>
          <p:cNvGraphicFramePr/>
          <p:nvPr>
            <p:extLst>
              <p:ext uri="{D42A27DB-BD31-4B8C-83A1-F6EECF244321}">
                <p14:modId xmlns:p14="http://schemas.microsoft.com/office/powerpoint/2010/main" val="2541166602"/>
              </p:ext>
            </p:extLst>
          </p:nvPr>
        </p:nvGraphicFramePr>
        <p:xfrm>
          <a:off x="1020878" y="810693"/>
          <a:ext cx="1083887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a:extLst>
              <a:ext uri="{FF2B5EF4-FFF2-40B4-BE49-F238E27FC236}">
                <a16:creationId xmlns:a16="http://schemas.microsoft.com/office/drawing/2014/main" id="{35509B9D-5C5C-744E-C40C-F70C8248ECCB}"/>
              </a:ext>
            </a:extLst>
          </p:cNvPr>
          <p:cNvSpPr txBox="1">
            <a:spLocks/>
          </p:cNvSpPr>
          <p:nvPr/>
        </p:nvSpPr>
        <p:spPr>
          <a:xfrm>
            <a:off x="307160" y="47093"/>
            <a:ext cx="11360800"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lv-LV" sz="3467" dirty="0">
                <a:solidFill>
                  <a:srgbClr val="7030A0"/>
                </a:solidFill>
                <a:latin typeface="Franklin Gothic Book" panose="020B0503020102020204" pitchFamily="34" charset="0"/>
                <a:ea typeface="Open Sans" panose="020B0604020202020204" charset="0"/>
                <a:cs typeface="Open Sans" panose="020B0604020202020204" charset="0"/>
                <a:sym typeface="Arial"/>
              </a:rPr>
              <a:t>Projektā «Pumpurs» komponentes un sniegtais atbalsts</a:t>
            </a:r>
          </a:p>
        </p:txBody>
      </p:sp>
      <p:pic>
        <p:nvPicPr>
          <p:cNvPr id="5" name="Picture 4">
            <a:extLst>
              <a:ext uri="{FF2B5EF4-FFF2-40B4-BE49-F238E27FC236}">
                <a16:creationId xmlns:a16="http://schemas.microsoft.com/office/drawing/2014/main" id="{F2C44ACA-D9CD-A19D-8A46-D56258809D39}"/>
              </a:ext>
            </a:extLst>
          </p:cNvPr>
          <p:cNvPicPr>
            <a:picLocks noChangeAspect="1"/>
          </p:cNvPicPr>
          <p:nvPr/>
        </p:nvPicPr>
        <p:blipFill>
          <a:blip r:embed="rId8"/>
          <a:stretch>
            <a:fillRect/>
          </a:stretch>
        </p:blipFill>
        <p:spPr>
          <a:xfrm>
            <a:off x="0" y="0"/>
            <a:ext cx="6194624" cy="6858000"/>
          </a:xfrm>
          <a:prstGeom prst="rect">
            <a:avLst/>
          </a:prstGeom>
        </p:spPr>
      </p:pic>
      <p:pic>
        <p:nvPicPr>
          <p:cNvPr id="6" name="Picture 5">
            <a:extLst>
              <a:ext uri="{FF2B5EF4-FFF2-40B4-BE49-F238E27FC236}">
                <a16:creationId xmlns:a16="http://schemas.microsoft.com/office/drawing/2014/main" id="{A89BBF8B-FB95-DA19-25C6-F55F28F019D5}"/>
              </a:ext>
            </a:extLst>
          </p:cNvPr>
          <p:cNvPicPr>
            <a:picLocks noChangeAspect="1"/>
          </p:cNvPicPr>
          <p:nvPr/>
        </p:nvPicPr>
        <p:blipFill>
          <a:blip r:embed="rId9"/>
          <a:stretch>
            <a:fillRect/>
          </a:stretch>
        </p:blipFill>
        <p:spPr>
          <a:xfrm flipH="1">
            <a:off x="11627641" y="412940"/>
            <a:ext cx="420719" cy="6032120"/>
          </a:xfrm>
          <a:prstGeom prst="rect">
            <a:avLst/>
          </a:prstGeom>
        </p:spPr>
      </p:pic>
    </p:spTree>
    <p:extLst>
      <p:ext uri="{BB962C8B-B14F-4D97-AF65-F5344CB8AC3E}">
        <p14:creationId xmlns:p14="http://schemas.microsoft.com/office/powerpoint/2010/main" val="44997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11" name="Title 10">
            <a:extLst>
              <a:ext uri="{FF2B5EF4-FFF2-40B4-BE49-F238E27FC236}">
                <a16:creationId xmlns:a16="http://schemas.microsoft.com/office/drawing/2014/main" id="{632C9DA8-8182-4B60-A9CA-6333BF5432E0}"/>
              </a:ext>
            </a:extLst>
          </p:cNvPr>
          <p:cNvSpPr>
            <a:spLocks noGrp="1"/>
          </p:cNvSpPr>
          <p:nvPr>
            <p:ph type="title"/>
          </p:nvPr>
        </p:nvSpPr>
        <p:spPr/>
        <p:txBody>
          <a:bodyPr/>
          <a:lstStyle/>
          <a:p>
            <a:r>
              <a:rPr lang="lv-LV" dirty="0">
                <a:solidFill>
                  <a:srgbClr val="FFFFFF"/>
                </a:solidFill>
                <a:latin typeface="Open Sans"/>
                <a:ea typeface="Open Sans"/>
                <a:cs typeface="Open Sans"/>
                <a:sym typeface="Open Sans"/>
              </a:rPr>
              <a:t>SASNIEGTIE REZULTĀTI</a:t>
            </a:r>
            <a:br>
              <a:rPr lang="lv-LV" dirty="0">
                <a:solidFill>
                  <a:srgbClr val="FFFFFF"/>
                </a:solidFill>
                <a:latin typeface="Open Sans"/>
                <a:ea typeface="Open Sans"/>
                <a:cs typeface="Open Sans"/>
                <a:sym typeface="Open Sans"/>
              </a:rPr>
            </a:br>
            <a:r>
              <a:rPr lang="lv-LV" dirty="0">
                <a:solidFill>
                  <a:srgbClr val="FFFFFF"/>
                </a:solidFill>
                <a:latin typeface="Open Sans"/>
                <a:ea typeface="Open Sans"/>
                <a:cs typeface="Open Sans"/>
                <a:sym typeface="Open Sans"/>
              </a:rPr>
              <a:t>SKAITĻOS UN CIPAROS</a:t>
            </a:r>
            <a:endParaRPr lang="lv-LV" dirty="0"/>
          </a:p>
        </p:txBody>
      </p:sp>
    </p:spTree>
    <p:extLst>
      <p:ext uri="{BB962C8B-B14F-4D97-AF65-F5344CB8AC3E}">
        <p14:creationId xmlns:p14="http://schemas.microsoft.com/office/powerpoint/2010/main" val="252686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FE43E-AA80-4158-B6E3-9881B94D2D0D}"/>
              </a:ext>
            </a:extLst>
          </p:cNvPr>
          <p:cNvSpPr>
            <a:spLocks noGrp="1"/>
          </p:cNvSpPr>
          <p:nvPr>
            <p:ph type="title"/>
          </p:nvPr>
        </p:nvSpPr>
        <p:spPr>
          <a:xfrm>
            <a:off x="415600" y="231788"/>
            <a:ext cx="11360800" cy="763600"/>
          </a:xfrm>
        </p:spPr>
        <p:txBody>
          <a:bodyPr/>
          <a:lstStyle/>
          <a:p>
            <a:pPr algn="ctr"/>
            <a:r>
              <a:rPr lang="lv-LV" dirty="0">
                <a:solidFill>
                  <a:srgbClr val="7030A0"/>
                </a:solidFill>
                <a:latin typeface="Open Sans" panose="020B0604020202020204" charset="0"/>
                <a:ea typeface="Open Sans" panose="020B0604020202020204" charset="0"/>
                <a:cs typeface="Open Sans" panose="020B0604020202020204" charset="0"/>
              </a:rPr>
              <a:t>Izglītības iestāžu iesaistes dinamika</a:t>
            </a:r>
          </a:p>
        </p:txBody>
      </p:sp>
      <p:sp>
        <p:nvSpPr>
          <p:cNvPr id="4" name="Content Placeholder 2">
            <a:extLst>
              <a:ext uri="{FF2B5EF4-FFF2-40B4-BE49-F238E27FC236}">
                <a16:creationId xmlns:a16="http://schemas.microsoft.com/office/drawing/2014/main" id="{B9EB120A-62EE-49C7-9D34-18A1841ADC0D}"/>
              </a:ext>
            </a:extLst>
          </p:cNvPr>
          <p:cNvSpPr txBox="1">
            <a:spLocks/>
          </p:cNvSpPr>
          <p:nvPr/>
        </p:nvSpPr>
        <p:spPr>
          <a:xfrm>
            <a:off x="307160" y="1466636"/>
            <a:ext cx="10937669" cy="59170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lang="lv-LV" sz="2667" kern="0" dirty="0"/>
          </a:p>
          <a:p>
            <a:pPr defTabSz="1219170"/>
            <a:endParaRPr lang="en-GB" sz="2667" kern="0" dirty="0"/>
          </a:p>
          <a:p>
            <a:pPr defTabSz="1219170"/>
            <a:endParaRPr lang="lv-LV" sz="2667" kern="0" dirty="0"/>
          </a:p>
          <a:p>
            <a:pPr defTabSz="1219170"/>
            <a:endParaRPr lang="en-GB" sz="2667" kern="0" dirty="0"/>
          </a:p>
        </p:txBody>
      </p:sp>
      <p:sp>
        <p:nvSpPr>
          <p:cNvPr id="24" name="Title 2">
            <a:extLst>
              <a:ext uri="{FF2B5EF4-FFF2-40B4-BE49-F238E27FC236}">
                <a16:creationId xmlns:a16="http://schemas.microsoft.com/office/drawing/2014/main" id="{F9B6A918-8D2C-4AD5-8104-7B8F8B805D39}"/>
              </a:ext>
            </a:extLst>
          </p:cNvPr>
          <p:cNvSpPr txBox="1">
            <a:spLocks/>
          </p:cNvSpPr>
          <p:nvPr/>
        </p:nvSpPr>
        <p:spPr>
          <a:xfrm>
            <a:off x="7195809" y="6342965"/>
            <a:ext cx="4762921" cy="5664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pPr>
            <a:r>
              <a:rPr lang="lv-LV" sz="1600" i="1" kern="0" dirty="0">
                <a:solidFill>
                  <a:srgbClr val="652D90"/>
                </a:solidFill>
                <a:latin typeface="Open Sans" panose="020B0604020202020204" charset="0"/>
                <a:ea typeface="Open Sans" panose="020B0604020202020204" charset="0"/>
                <a:cs typeface="Open Sans" panose="020B0604020202020204" charset="0"/>
              </a:rPr>
              <a:t>Avots: Informācija no maksājuma pieprasījumiem</a:t>
            </a:r>
          </a:p>
        </p:txBody>
      </p:sp>
      <p:sp>
        <p:nvSpPr>
          <p:cNvPr id="25" name="Title 2">
            <a:extLst>
              <a:ext uri="{FF2B5EF4-FFF2-40B4-BE49-F238E27FC236}">
                <a16:creationId xmlns:a16="http://schemas.microsoft.com/office/drawing/2014/main" id="{E7E12CD2-7E16-4D89-97D6-615379FDDAA5}"/>
              </a:ext>
            </a:extLst>
          </p:cNvPr>
          <p:cNvSpPr txBox="1">
            <a:spLocks/>
          </p:cNvSpPr>
          <p:nvPr/>
        </p:nvSpPr>
        <p:spPr>
          <a:xfrm>
            <a:off x="9101615" y="1466636"/>
            <a:ext cx="2857115" cy="424335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defTabSz="1219170">
              <a:buClr>
                <a:srgbClr val="000000"/>
              </a:buClr>
            </a:pPr>
            <a:r>
              <a:rPr lang="lv-LV" sz="1867" kern="0" dirty="0">
                <a:solidFill>
                  <a:srgbClr val="652D90"/>
                </a:solidFill>
                <a:latin typeface="Open Sans" panose="020B0604020202020204" charset="0"/>
                <a:ea typeface="Open Sans" panose="020B0604020202020204" charset="0"/>
                <a:cs typeface="Open Sans" panose="020B0604020202020204" charset="0"/>
              </a:rPr>
              <a:t>Projektā piedalījās:</a:t>
            </a:r>
          </a:p>
          <a:p>
            <a:pPr algn="ctr" defTabSz="1219170">
              <a:buClr>
                <a:srgbClr val="000000"/>
              </a:buClr>
            </a:pPr>
            <a:endParaRPr lang="lv-LV" sz="1867" kern="0" dirty="0">
              <a:solidFill>
                <a:srgbClr val="652D90"/>
              </a:solidFill>
              <a:latin typeface="Open Sans" panose="020B0604020202020204" charset="0"/>
              <a:ea typeface="Open Sans" panose="020B0604020202020204" charset="0"/>
              <a:cs typeface="Open Sans" panose="020B0604020202020204" charset="0"/>
            </a:endParaRPr>
          </a:p>
          <a:p>
            <a:pPr algn="ctr" defTabSz="1219170">
              <a:buClr>
                <a:srgbClr val="000000"/>
              </a:buClr>
            </a:pPr>
            <a:r>
              <a:rPr lang="lv-LV" kern="0" dirty="0">
                <a:solidFill>
                  <a:srgbClr val="652D90"/>
                </a:solidFill>
                <a:latin typeface="Open Sans" panose="020B0604020202020204" charset="0"/>
                <a:ea typeface="Open Sans" panose="020B0604020202020204" charset="0"/>
                <a:cs typeface="Open Sans" panose="020B0604020202020204" charset="0"/>
              </a:rPr>
              <a:t>41 pašvaldība,</a:t>
            </a:r>
            <a:br>
              <a:rPr lang="lv-LV" kern="0" dirty="0">
                <a:solidFill>
                  <a:srgbClr val="652D90"/>
                </a:solidFill>
                <a:latin typeface="Open Sans" panose="020B0604020202020204" charset="0"/>
                <a:ea typeface="Open Sans" panose="020B0604020202020204" charset="0"/>
                <a:cs typeface="Open Sans" panose="020B0604020202020204" charset="0"/>
              </a:rPr>
            </a:br>
            <a:r>
              <a:rPr lang="lv-LV" sz="1000" kern="0" dirty="0">
                <a:solidFill>
                  <a:srgbClr val="652D90"/>
                </a:solidFill>
                <a:latin typeface="Open Sans" panose="020B0604020202020204" charset="0"/>
                <a:ea typeface="Open Sans" panose="020B0604020202020204" charset="0"/>
                <a:cs typeface="Open Sans" panose="020B0604020202020204" charset="0"/>
              </a:rPr>
              <a:t> </a:t>
            </a:r>
            <a:br>
              <a:rPr lang="lv-LV" sz="1867" kern="0" dirty="0">
                <a:solidFill>
                  <a:srgbClr val="652D90"/>
                </a:solidFill>
                <a:latin typeface="Open Sans" panose="020B0604020202020204" charset="0"/>
                <a:ea typeface="Open Sans" panose="020B0604020202020204" charset="0"/>
                <a:cs typeface="Open Sans" panose="020B0604020202020204" charset="0"/>
              </a:rPr>
            </a:br>
            <a:r>
              <a:rPr lang="lv-LV" sz="1867" kern="0" dirty="0">
                <a:solidFill>
                  <a:srgbClr val="652D90"/>
                </a:solidFill>
                <a:latin typeface="Open Sans" panose="020B0604020202020204" charset="0"/>
                <a:ea typeface="Open Sans" panose="020B0604020202020204" charset="0"/>
                <a:cs typeface="Open Sans" panose="020B0604020202020204" charset="0"/>
              </a:rPr>
              <a:t>t.i. ~95 % </a:t>
            </a:r>
            <a:br>
              <a:rPr lang="lv-LV" sz="1867" kern="0" dirty="0">
                <a:solidFill>
                  <a:srgbClr val="652D90"/>
                </a:solidFill>
                <a:latin typeface="Open Sans" panose="020B0604020202020204" charset="0"/>
                <a:ea typeface="Open Sans" panose="020B0604020202020204" charset="0"/>
                <a:cs typeface="Open Sans" panose="020B0604020202020204" charset="0"/>
              </a:rPr>
            </a:br>
            <a:r>
              <a:rPr lang="lv-LV" sz="1867" kern="0" dirty="0">
                <a:solidFill>
                  <a:srgbClr val="652D90"/>
                </a:solidFill>
                <a:latin typeface="Open Sans" panose="020B0604020202020204" charset="0"/>
                <a:ea typeface="Open Sans" panose="020B0604020202020204" charset="0"/>
                <a:cs typeface="Open Sans" panose="020B0604020202020204" charset="0"/>
              </a:rPr>
              <a:t>Latvijas pašvaldību;</a:t>
            </a:r>
          </a:p>
          <a:p>
            <a:pPr algn="ctr" defTabSz="1219170">
              <a:buClr>
                <a:srgbClr val="000000"/>
              </a:buClr>
            </a:pPr>
            <a:endParaRPr lang="lv-LV" sz="2000" kern="0" dirty="0">
              <a:solidFill>
                <a:srgbClr val="652D90"/>
              </a:solidFill>
              <a:latin typeface="Open Sans" panose="020B0604020202020204" charset="0"/>
              <a:ea typeface="Open Sans" panose="020B0604020202020204" charset="0"/>
              <a:cs typeface="Open Sans" panose="020B0604020202020204" charset="0"/>
            </a:endParaRPr>
          </a:p>
          <a:p>
            <a:pPr algn="ctr" defTabSz="1219170">
              <a:buClr>
                <a:srgbClr val="000000"/>
              </a:buClr>
            </a:pPr>
            <a:r>
              <a:rPr lang="lv-LV" kern="0" dirty="0">
                <a:solidFill>
                  <a:srgbClr val="652D90"/>
                </a:solidFill>
                <a:latin typeface="Open Sans" panose="020B0604020202020204" charset="0"/>
                <a:ea typeface="Open Sans" panose="020B0604020202020204" charset="0"/>
                <a:cs typeface="Open Sans" panose="020B0604020202020204" charset="0"/>
              </a:rPr>
              <a:t>599 izglītības iestādes</a:t>
            </a:r>
            <a:r>
              <a:rPr lang="lv-LV" sz="1867" kern="0" dirty="0">
                <a:solidFill>
                  <a:srgbClr val="652D90"/>
                </a:solidFill>
                <a:latin typeface="Open Sans" panose="020B0604020202020204" charset="0"/>
                <a:ea typeface="Open Sans" panose="020B0604020202020204" charset="0"/>
                <a:cs typeface="Open Sans" panose="020B0604020202020204" charset="0"/>
              </a:rPr>
              <a:t>,</a:t>
            </a:r>
            <a:br>
              <a:rPr lang="lv-LV" sz="1867" kern="0" dirty="0">
                <a:solidFill>
                  <a:srgbClr val="652D90"/>
                </a:solidFill>
                <a:latin typeface="Open Sans" panose="020B0604020202020204" charset="0"/>
                <a:ea typeface="Open Sans" panose="020B0604020202020204" charset="0"/>
                <a:cs typeface="Open Sans" panose="020B0604020202020204" charset="0"/>
              </a:rPr>
            </a:br>
            <a:br>
              <a:rPr lang="lv-LV" sz="1050" kern="0" dirty="0">
                <a:solidFill>
                  <a:srgbClr val="652D90"/>
                </a:solidFill>
                <a:latin typeface="Open Sans" panose="020B0604020202020204" charset="0"/>
                <a:ea typeface="Open Sans" panose="020B0604020202020204" charset="0"/>
                <a:cs typeface="Open Sans" panose="020B0604020202020204" charset="0"/>
              </a:rPr>
            </a:br>
            <a:r>
              <a:rPr lang="lv-LV" sz="1867" kern="0" dirty="0">
                <a:solidFill>
                  <a:srgbClr val="652D90"/>
                </a:solidFill>
                <a:latin typeface="Open Sans" panose="020B0604020202020204" charset="0"/>
                <a:ea typeface="Open Sans" panose="020B0604020202020204" charset="0"/>
                <a:cs typeface="Open Sans" panose="020B0604020202020204" charset="0"/>
              </a:rPr>
              <a:t>t.i. ~ 83,5 % </a:t>
            </a:r>
            <a:br>
              <a:rPr lang="lv-LV" sz="1867" kern="0" dirty="0">
                <a:solidFill>
                  <a:srgbClr val="652D90"/>
                </a:solidFill>
                <a:latin typeface="Open Sans" panose="020B0604020202020204" charset="0"/>
                <a:ea typeface="Open Sans" panose="020B0604020202020204" charset="0"/>
                <a:cs typeface="Open Sans" panose="020B0604020202020204" charset="0"/>
              </a:rPr>
            </a:br>
            <a:r>
              <a:rPr lang="lv-LV" sz="1867" kern="0" dirty="0">
                <a:solidFill>
                  <a:srgbClr val="652D90"/>
                </a:solidFill>
                <a:latin typeface="Open Sans" panose="020B0604020202020204" charset="0"/>
                <a:ea typeface="Open Sans" panose="020B0604020202020204" charset="0"/>
                <a:cs typeface="Open Sans" panose="020B0604020202020204" charset="0"/>
              </a:rPr>
              <a:t>no visām izglītības iestādēm </a:t>
            </a:r>
            <a:br>
              <a:rPr lang="lv-LV" sz="1867" kern="0" dirty="0">
                <a:solidFill>
                  <a:srgbClr val="652D90"/>
                </a:solidFill>
                <a:latin typeface="Open Sans" panose="020B0604020202020204" charset="0"/>
                <a:ea typeface="Open Sans" panose="020B0604020202020204" charset="0"/>
                <a:cs typeface="Open Sans" panose="020B0604020202020204" charset="0"/>
              </a:rPr>
            </a:br>
            <a:r>
              <a:rPr lang="lv-LV" sz="1867" kern="0" dirty="0">
                <a:solidFill>
                  <a:srgbClr val="652D90"/>
                </a:solidFill>
                <a:latin typeface="Open Sans" panose="020B0604020202020204" charset="0"/>
                <a:ea typeface="Open Sans" panose="020B0604020202020204" charset="0"/>
                <a:cs typeface="Open Sans" panose="020B0604020202020204" charset="0"/>
              </a:rPr>
              <a:t>2022./2023. </a:t>
            </a:r>
            <a:r>
              <a:rPr lang="lv-LV" sz="1867" kern="0" dirty="0" err="1">
                <a:solidFill>
                  <a:srgbClr val="652D90"/>
                </a:solidFill>
                <a:latin typeface="Open Sans" panose="020B0604020202020204" charset="0"/>
                <a:ea typeface="Open Sans" panose="020B0604020202020204" charset="0"/>
                <a:cs typeface="Open Sans" panose="020B0604020202020204" charset="0"/>
              </a:rPr>
              <a:t>m.g</a:t>
            </a:r>
            <a:r>
              <a:rPr lang="lv-LV" sz="1867" kern="0" dirty="0">
                <a:solidFill>
                  <a:srgbClr val="652D90"/>
                </a:solidFill>
                <a:latin typeface="Open Sans" panose="020B0604020202020204" charset="0"/>
                <a:ea typeface="Open Sans" panose="020B0604020202020204" charset="0"/>
                <a:cs typeface="Open Sans" panose="020B0604020202020204" charset="0"/>
              </a:rPr>
              <a:t>. </a:t>
            </a:r>
          </a:p>
          <a:p>
            <a:pPr algn="ctr" defTabSz="1219170">
              <a:buClr>
                <a:srgbClr val="000000"/>
              </a:buClr>
            </a:pPr>
            <a:endParaRPr lang="lv-LV" sz="1867" kern="0" dirty="0">
              <a:solidFill>
                <a:srgbClr val="652D90"/>
              </a:solidFill>
              <a:latin typeface="Open Sans" panose="020B0604020202020204" charset="0"/>
              <a:ea typeface="Open Sans" panose="020B0604020202020204" charset="0"/>
              <a:cs typeface="Open Sans" panose="020B0604020202020204" charset="0"/>
            </a:endParaRPr>
          </a:p>
          <a:p>
            <a:pPr algn="ctr" defTabSz="1219170">
              <a:buClr>
                <a:srgbClr val="000000"/>
              </a:buClr>
            </a:pPr>
            <a:endParaRPr lang="lv-LV" sz="1867" kern="0" dirty="0">
              <a:solidFill>
                <a:srgbClr val="652D90"/>
              </a:solidFill>
              <a:latin typeface="Open Sans" panose="020B0604020202020204" charset="0"/>
              <a:ea typeface="Open Sans" panose="020B0604020202020204" charset="0"/>
              <a:cs typeface="Open Sans" panose="020B0604020202020204" charset="0"/>
            </a:endParaRPr>
          </a:p>
        </p:txBody>
      </p:sp>
      <p:pic>
        <p:nvPicPr>
          <p:cNvPr id="12" name="Picture 11">
            <a:extLst>
              <a:ext uri="{FF2B5EF4-FFF2-40B4-BE49-F238E27FC236}">
                <a16:creationId xmlns:a16="http://schemas.microsoft.com/office/drawing/2014/main" id="{A7128358-0A8C-46E6-9924-70102EABA776}"/>
              </a:ext>
            </a:extLst>
          </p:cNvPr>
          <p:cNvPicPr>
            <a:picLocks noChangeAspect="1"/>
          </p:cNvPicPr>
          <p:nvPr/>
        </p:nvPicPr>
        <p:blipFill>
          <a:blip r:embed="rId3"/>
          <a:stretch>
            <a:fillRect/>
          </a:stretch>
        </p:blipFill>
        <p:spPr>
          <a:xfrm>
            <a:off x="79647" y="163864"/>
            <a:ext cx="390072" cy="6694137"/>
          </a:xfrm>
          <a:prstGeom prst="rect">
            <a:avLst/>
          </a:prstGeom>
        </p:spPr>
      </p:pic>
      <p:pic>
        <p:nvPicPr>
          <p:cNvPr id="2" name="Picture 1">
            <a:extLst>
              <a:ext uri="{FF2B5EF4-FFF2-40B4-BE49-F238E27FC236}">
                <a16:creationId xmlns:a16="http://schemas.microsoft.com/office/drawing/2014/main" id="{FD9FA90D-69C1-377D-070C-9574A42BD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064" y="1658767"/>
            <a:ext cx="8128347" cy="3784151"/>
          </a:xfrm>
          <a:prstGeom prst="rect">
            <a:avLst/>
          </a:prstGeom>
        </p:spPr>
      </p:pic>
    </p:spTree>
    <p:extLst>
      <p:ext uri="{BB962C8B-B14F-4D97-AF65-F5344CB8AC3E}">
        <p14:creationId xmlns:p14="http://schemas.microsoft.com/office/powerpoint/2010/main" val="373293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FE43E-AA80-4158-B6E3-9881B94D2D0D}"/>
              </a:ext>
            </a:extLst>
          </p:cNvPr>
          <p:cNvSpPr>
            <a:spLocks noGrp="1"/>
          </p:cNvSpPr>
          <p:nvPr>
            <p:ph type="title"/>
          </p:nvPr>
        </p:nvSpPr>
        <p:spPr>
          <a:xfrm>
            <a:off x="415600" y="231788"/>
            <a:ext cx="11360800" cy="763600"/>
          </a:xfrm>
        </p:spPr>
        <p:txBody>
          <a:bodyPr/>
          <a:lstStyle/>
          <a:p>
            <a:pPr algn="ctr"/>
            <a:r>
              <a:rPr lang="lv-LV" sz="2400" dirty="0">
                <a:solidFill>
                  <a:srgbClr val="7030A0"/>
                </a:solidFill>
                <a:latin typeface="Open Sans" panose="020B0604020202020204" charset="0"/>
                <a:ea typeface="Open Sans" panose="020B0604020202020204" charset="0"/>
                <a:cs typeface="Open Sans" panose="020B0604020202020204" charset="0"/>
              </a:rPr>
              <a:t>Unikālu atbalsta saņēmēju skaits 2018./2019. </a:t>
            </a:r>
            <a:r>
              <a:rPr lang="lv-LV" sz="2400" dirty="0" err="1">
                <a:solidFill>
                  <a:srgbClr val="7030A0"/>
                </a:solidFill>
                <a:latin typeface="Open Sans" panose="020B0604020202020204" charset="0"/>
                <a:ea typeface="Open Sans" panose="020B0604020202020204" charset="0"/>
                <a:cs typeface="Open Sans" panose="020B0604020202020204" charset="0"/>
              </a:rPr>
              <a:t>m.g</a:t>
            </a:r>
            <a:r>
              <a:rPr lang="lv-LV" sz="2400" dirty="0">
                <a:solidFill>
                  <a:srgbClr val="7030A0"/>
                </a:solidFill>
                <a:latin typeface="Open Sans" panose="020B0604020202020204" charset="0"/>
                <a:ea typeface="Open Sans" panose="020B0604020202020204" charset="0"/>
                <a:cs typeface="Open Sans" panose="020B0604020202020204" charset="0"/>
              </a:rPr>
              <a:t>. līdz 2021./2022. </a:t>
            </a:r>
            <a:r>
              <a:rPr lang="lv-LV" sz="2400" dirty="0" err="1">
                <a:solidFill>
                  <a:srgbClr val="7030A0"/>
                </a:solidFill>
                <a:latin typeface="Open Sans" panose="020B0604020202020204" charset="0"/>
                <a:ea typeface="Open Sans" panose="020B0604020202020204" charset="0"/>
                <a:cs typeface="Open Sans" panose="020B0604020202020204" charset="0"/>
              </a:rPr>
              <a:t>m.g</a:t>
            </a:r>
            <a:r>
              <a:rPr lang="lv-LV" sz="2400" dirty="0">
                <a:solidFill>
                  <a:srgbClr val="7030A0"/>
                </a:solidFill>
                <a:latin typeface="Open Sans" panose="020B0604020202020204" charset="0"/>
                <a:ea typeface="Open Sans" panose="020B0604020202020204" charset="0"/>
                <a:cs typeface="Open Sans" panose="020B0604020202020204" charset="0"/>
              </a:rPr>
              <a:t>.</a:t>
            </a:r>
          </a:p>
        </p:txBody>
      </p:sp>
      <p:sp>
        <p:nvSpPr>
          <p:cNvPr id="4" name="Content Placeholder 2">
            <a:extLst>
              <a:ext uri="{FF2B5EF4-FFF2-40B4-BE49-F238E27FC236}">
                <a16:creationId xmlns:a16="http://schemas.microsoft.com/office/drawing/2014/main" id="{B9EB120A-62EE-49C7-9D34-18A1841ADC0D}"/>
              </a:ext>
            </a:extLst>
          </p:cNvPr>
          <p:cNvSpPr txBox="1">
            <a:spLocks/>
          </p:cNvSpPr>
          <p:nvPr/>
        </p:nvSpPr>
        <p:spPr>
          <a:xfrm>
            <a:off x="307160" y="1466636"/>
            <a:ext cx="10937669" cy="59170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lang="lv-LV" sz="2667" kern="0" dirty="0"/>
          </a:p>
          <a:p>
            <a:pPr defTabSz="1219170"/>
            <a:endParaRPr lang="en-GB" sz="2667" kern="0" dirty="0"/>
          </a:p>
          <a:p>
            <a:pPr defTabSz="1219170"/>
            <a:endParaRPr lang="lv-LV" sz="2667" kern="0" dirty="0"/>
          </a:p>
          <a:p>
            <a:pPr defTabSz="1219170"/>
            <a:endParaRPr lang="en-GB" sz="2667" kern="0" dirty="0"/>
          </a:p>
        </p:txBody>
      </p:sp>
      <p:sp>
        <p:nvSpPr>
          <p:cNvPr id="24" name="Title 2">
            <a:extLst>
              <a:ext uri="{FF2B5EF4-FFF2-40B4-BE49-F238E27FC236}">
                <a16:creationId xmlns:a16="http://schemas.microsoft.com/office/drawing/2014/main" id="{F9B6A918-8D2C-4AD5-8104-7B8F8B805D39}"/>
              </a:ext>
            </a:extLst>
          </p:cNvPr>
          <p:cNvSpPr txBox="1">
            <a:spLocks/>
          </p:cNvSpPr>
          <p:nvPr/>
        </p:nvSpPr>
        <p:spPr>
          <a:xfrm>
            <a:off x="7195809" y="6342965"/>
            <a:ext cx="4762921" cy="5664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defTabSz="1219170">
              <a:buClr>
                <a:srgbClr val="000000"/>
              </a:buClr>
            </a:pPr>
            <a:r>
              <a:rPr lang="lv-LV" sz="1600" i="1" kern="0" dirty="0">
                <a:solidFill>
                  <a:srgbClr val="652D90"/>
                </a:solidFill>
                <a:latin typeface="Open Sans" panose="020B0604020202020204" charset="0"/>
                <a:ea typeface="Open Sans" panose="020B0604020202020204" charset="0"/>
                <a:cs typeface="Open Sans" panose="020B0604020202020204" charset="0"/>
              </a:rPr>
              <a:t>Avots: informācija no DOS sistēmas </a:t>
            </a:r>
          </a:p>
        </p:txBody>
      </p:sp>
      <p:pic>
        <p:nvPicPr>
          <p:cNvPr id="12" name="Picture 11">
            <a:extLst>
              <a:ext uri="{FF2B5EF4-FFF2-40B4-BE49-F238E27FC236}">
                <a16:creationId xmlns:a16="http://schemas.microsoft.com/office/drawing/2014/main" id="{A7128358-0A8C-46E6-9924-70102EABA776}"/>
              </a:ext>
            </a:extLst>
          </p:cNvPr>
          <p:cNvPicPr>
            <a:picLocks noChangeAspect="1"/>
          </p:cNvPicPr>
          <p:nvPr/>
        </p:nvPicPr>
        <p:blipFill>
          <a:blip r:embed="rId3"/>
          <a:stretch>
            <a:fillRect/>
          </a:stretch>
        </p:blipFill>
        <p:spPr>
          <a:xfrm>
            <a:off x="79647" y="163864"/>
            <a:ext cx="390072" cy="6694137"/>
          </a:xfrm>
          <a:prstGeom prst="rect">
            <a:avLst/>
          </a:prstGeom>
        </p:spPr>
      </p:pic>
      <p:graphicFrame>
        <p:nvGraphicFramePr>
          <p:cNvPr id="7" name="Diagramma 1">
            <a:extLst>
              <a:ext uri="{FF2B5EF4-FFF2-40B4-BE49-F238E27FC236}">
                <a16:creationId xmlns:a16="http://schemas.microsoft.com/office/drawing/2014/main" id="{EBA8F954-4EBF-4C38-BE29-4E8B3C295C66}"/>
              </a:ext>
            </a:extLst>
          </p:cNvPr>
          <p:cNvGraphicFramePr/>
          <p:nvPr>
            <p:extLst>
              <p:ext uri="{D42A27DB-BD31-4B8C-83A1-F6EECF244321}">
                <p14:modId xmlns:p14="http://schemas.microsoft.com/office/powerpoint/2010/main" val="1590353503"/>
              </p:ext>
            </p:extLst>
          </p:nvPr>
        </p:nvGraphicFramePr>
        <p:xfrm>
          <a:off x="811340" y="893298"/>
          <a:ext cx="10769442" cy="52050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518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FE43E-AA80-4158-B6E3-9881B94D2D0D}"/>
              </a:ext>
            </a:extLst>
          </p:cNvPr>
          <p:cNvSpPr>
            <a:spLocks noGrp="1"/>
          </p:cNvSpPr>
          <p:nvPr>
            <p:ph type="title"/>
          </p:nvPr>
        </p:nvSpPr>
        <p:spPr>
          <a:xfrm>
            <a:off x="415600" y="231788"/>
            <a:ext cx="11360800" cy="763600"/>
          </a:xfrm>
        </p:spPr>
        <p:txBody>
          <a:bodyPr/>
          <a:lstStyle/>
          <a:p>
            <a:pPr algn="ctr"/>
            <a:r>
              <a:rPr lang="lv-LV" sz="2400" dirty="0">
                <a:solidFill>
                  <a:srgbClr val="7030A0"/>
                </a:solidFill>
                <a:latin typeface="Open Sans" panose="020B0604020202020204" charset="0"/>
                <a:ea typeface="Open Sans" panose="020B0604020202020204" charset="0"/>
                <a:cs typeface="Open Sans" panose="020B0604020202020204" charset="0"/>
              </a:rPr>
              <a:t>Atbalsta saņēmēju īpatsvars izglītojamo mērķa grupā 2021./2022. </a:t>
            </a:r>
            <a:r>
              <a:rPr lang="lv-LV" sz="2400" dirty="0" err="1">
                <a:solidFill>
                  <a:srgbClr val="7030A0"/>
                </a:solidFill>
                <a:latin typeface="Open Sans" panose="020B0604020202020204" charset="0"/>
                <a:ea typeface="Open Sans" panose="020B0604020202020204" charset="0"/>
                <a:cs typeface="Open Sans" panose="020B0604020202020204" charset="0"/>
              </a:rPr>
              <a:t>m.g</a:t>
            </a:r>
            <a:r>
              <a:rPr lang="lv-LV" sz="2400" dirty="0">
                <a:solidFill>
                  <a:srgbClr val="7030A0"/>
                </a:solidFill>
                <a:latin typeface="Open Sans" panose="020B0604020202020204" charset="0"/>
                <a:ea typeface="Open Sans" panose="020B0604020202020204" charset="0"/>
                <a:cs typeface="Open Sans" panose="020B0604020202020204" charset="0"/>
              </a:rPr>
              <a:t>.</a:t>
            </a:r>
          </a:p>
        </p:txBody>
      </p:sp>
      <p:sp>
        <p:nvSpPr>
          <p:cNvPr id="4" name="Content Placeholder 2">
            <a:extLst>
              <a:ext uri="{FF2B5EF4-FFF2-40B4-BE49-F238E27FC236}">
                <a16:creationId xmlns:a16="http://schemas.microsoft.com/office/drawing/2014/main" id="{B9EB120A-62EE-49C7-9D34-18A1841ADC0D}"/>
              </a:ext>
            </a:extLst>
          </p:cNvPr>
          <p:cNvSpPr txBox="1">
            <a:spLocks/>
          </p:cNvSpPr>
          <p:nvPr/>
        </p:nvSpPr>
        <p:spPr>
          <a:xfrm>
            <a:off x="307160" y="1466636"/>
            <a:ext cx="10937669" cy="59170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lang="lv-LV" sz="2667" kern="0" dirty="0"/>
          </a:p>
          <a:p>
            <a:pPr defTabSz="1219170"/>
            <a:endParaRPr lang="en-GB" sz="2667" kern="0" dirty="0"/>
          </a:p>
          <a:p>
            <a:pPr defTabSz="1219170"/>
            <a:endParaRPr lang="lv-LV" sz="2667" kern="0" dirty="0"/>
          </a:p>
          <a:p>
            <a:pPr defTabSz="1219170"/>
            <a:endParaRPr lang="en-GB" sz="2667" kern="0" dirty="0"/>
          </a:p>
        </p:txBody>
      </p:sp>
      <p:sp>
        <p:nvSpPr>
          <p:cNvPr id="24" name="Title 2">
            <a:extLst>
              <a:ext uri="{FF2B5EF4-FFF2-40B4-BE49-F238E27FC236}">
                <a16:creationId xmlns:a16="http://schemas.microsoft.com/office/drawing/2014/main" id="{F9B6A918-8D2C-4AD5-8104-7B8F8B805D39}"/>
              </a:ext>
            </a:extLst>
          </p:cNvPr>
          <p:cNvSpPr txBox="1">
            <a:spLocks/>
          </p:cNvSpPr>
          <p:nvPr/>
        </p:nvSpPr>
        <p:spPr>
          <a:xfrm>
            <a:off x="7195809" y="6342965"/>
            <a:ext cx="4762921" cy="5664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defTabSz="1219170">
              <a:buClr>
                <a:srgbClr val="000000"/>
              </a:buClr>
            </a:pPr>
            <a:r>
              <a:rPr lang="lv-LV" sz="1600" i="1" kern="0" dirty="0">
                <a:solidFill>
                  <a:srgbClr val="652D90"/>
                </a:solidFill>
                <a:latin typeface="Open Sans" panose="020B0604020202020204" charset="0"/>
                <a:ea typeface="Open Sans" panose="020B0604020202020204" charset="0"/>
                <a:cs typeface="Open Sans" panose="020B0604020202020204" charset="0"/>
              </a:rPr>
              <a:t>Avots: informācija no DOS sistēmas </a:t>
            </a:r>
          </a:p>
        </p:txBody>
      </p:sp>
      <p:pic>
        <p:nvPicPr>
          <p:cNvPr id="12" name="Picture 11">
            <a:extLst>
              <a:ext uri="{FF2B5EF4-FFF2-40B4-BE49-F238E27FC236}">
                <a16:creationId xmlns:a16="http://schemas.microsoft.com/office/drawing/2014/main" id="{A7128358-0A8C-46E6-9924-70102EABA776}"/>
              </a:ext>
            </a:extLst>
          </p:cNvPr>
          <p:cNvPicPr>
            <a:picLocks noChangeAspect="1"/>
          </p:cNvPicPr>
          <p:nvPr/>
        </p:nvPicPr>
        <p:blipFill>
          <a:blip r:embed="rId3"/>
          <a:stretch>
            <a:fillRect/>
          </a:stretch>
        </p:blipFill>
        <p:spPr>
          <a:xfrm>
            <a:off x="79647" y="163864"/>
            <a:ext cx="390072" cy="6694137"/>
          </a:xfrm>
          <a:prstGeom prst="rect">
            <a:avLst/>
          </a:prstGeom>
        </p:spPr>
      </p:pic>
      <p:graphicFrame>
        <p:nvGraphicFramePr>
          <p:cNvPr id="2" name="Diagramma 1">
            <a:extLst>
              <a:ext uri="{FF2B5EF4-FFF2-40B4-BE49-F238E27FC236}">
                <a16:creationId xmlns:a16="http://schemas.microsoft.com/office/drawing/2014/main" id="{39C28EDA-CFA5-1962-6F64-6129D1FDC6C8}"/>
              </a:ext>
            </a:extLst>
          </p:cNvPr>
          <p:cNvGraphicFramePr/>
          <p:nvPr>
            <p:extLst>
              <p:ext uri="{D42A27DB-BD31-4B8C-83A1-F6EECF244321}">
                <p14:modId xmlns:p14="http://schemas.microsoft.com/office/powerpoint/2010/main" val="1554959668"/>
              </p:ext>
            </p:extLst>
          </p:nvPr>
        </p:nvGraphicFramePr>
        <p:xfrm>
          <a:off x="469719" y="762205"/>
          <a:ext cx="5697220" cy="5946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ma 1">
            <a:extLst>
              <a:ext uri="{FF2B5EF4-FFF2-40B4-BE49-F238E27FC236}">
                <a16:creationId xmlns:a16="http://schemas.microsoft.com/office/drawing/2014/main" id="{FC669113-203A-77C2-C09C-2019EE035C19}"/>
              </a:ext>
            </a:extLst>
          </p:cNvPr>
          <p:cNvGraphicFramePr/>
          <p:nvPr>
            <p:extLst>
              <p:ext uri="{D42A27DB-BD31-4B8C-83A1-F6EECF244321}">
                <p14:modId xmlns:p14="http://schemas.microsoft.com/office/powerpoint/2010/main" val="1035546739"/>
              </p:ext>
            </p:extLst>
          </p:nvPr>
        </p:nvGraphicFramePr>
        <p:xfrm>
          <a:off x="6205384" y="811547"/>
          <a:ext cx="5760085" cy="26993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ma 1">
            <a:extLst>
              <a:ext uri="{FF2B5EF4-FFF2-40B4-BE49-F238E27FC236}">
                <a16:creationId xmlns:a16="http://schemas.microsoft.com/office/drawing/2014/main" id="{C3558B35-A15A-5BF0-88C1-D8D7A5EB695E}"/>
              </a:ext>
            </a:extLst>
          </p:cNvPr>
          <p:cNvGraphicFramePr/>
          <p:nvPr>
            <p:extLst>
              <p:ext uri="{D42A27DB-BD31-4B8C-83A1-F6EECF244321}">
                <p14:modId xmlns:p14="http://schemas.microsoft.com/office/powerpoint/2010/main" val="3936988161"/>
              </p:ext>
            </p:extLst>
          </p:nvPr>
        </p:nvGraphicFramePr>
        <p:xfrm>
          <a:off x="6394452" y="3671951"/>
          <a:ext cx="5760085" cy="26993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9309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FE43E-AA80-4158-B6E3-9881B94D2D0D}"/>
              </a:ext>
            </a:extLst>
          </p:cNvPr>
          <p:cNvSpPr>
            <a:spLocks noGrp="1"/>
          </p:cNvSpPr>
          <p:nvPr>
            <p:ph type="title"/>
          </p:nvPr>
        </p:nvSpPr>
        <p:spPr>
          <a:xfrm>
            <a:off x="415600" y="231788"/>
            <a:ext cx="11360800" cy="763600"/>
          </a:xfrm>
        </p:spPr>
        <p:txBody>
          <a:bodyPr/>
          <a:lstStyle/>
          <a:p>
            <a:pPr algn="ctr"/>
            <a:r>
              <a:rPr lang="lv-LV" sz="2400" dirty="0">
                <a:solidFill>
                  <a:srgbClr val="7030A0"/>
                </a:solidFill>
                <a:latin typeface="Open Sans" panose="020B0604020202020204" charset="0"/>
                <a:ea typeface="Open Sans" panose="020B0604020202020204" charset="0"/>
                <a:cs typeface="Open Sans" panose="020B0604020202020204" charset="0"/>
              </a:rPr>
              <a:t>Individuālā atbalsta pasākumu skaits (2018./2019. </a:t>
            </a:r>
            <a:r>
              <a:rPr lang="lv-LV" sz="2400" dirty="0" err="1">
                <a:solidFill>
                  <a:srgbClr val="7030A0"/>
                </a:solidFill>
                <a:latin typeface="Open Sans" panose="020B0604020202020204" charset="0"/>
                <a:ea typeface="Open Sans" panose="020B0604020202020204" charset="0"/>
                <a:cs typeface="Open Sans" panose="020B0604020202020204" charset="0"/>
              </a:rPr>
              <a:t>m.g</a:t>
            </a:r>
            <a:r>
              <a:rPr lang="lv-LV" sz="2400" dirty="0">
                <a:solidFill>
                  <a:srgbClr val="7030A0"/>
                </a:solidFill>
                <a:latin typeface="Open Sans" panose="020B0604020202020204" charset="0"/>
                <a:ea typeface="Open Sans" panose="020B0604020202020204" charset="0"/>
                <a:cs typeface="Open Sans" panose="020B0604020202020204" charset="0"/>
              </a:rPr>
              <a:t>. līdz 2021./2022. </a:t>
            </a:r>
            <a:r>
              <a:rPr lang="lv-LV" sz="2400" dirty="0" err="1">
                <a:solidFill>
                  <a:srgbClr val="7030A0"/>
                </a:solidFill>
                <a:latin typeface="Open Sans" panose="020B0604020202020204" charset="0"/>
                <a:ea typeface="Open Sans" panose="020B0604020202020204" charset="0"/>
                <a:cs typeface="Open Sans" panose="020B0604020202020204" charset="0"/>
              </a:rPr>
              <a:t>m.g</a:t>
            </a:r>
            <a:r>
              <a:rPr lang="lv-LV" sz="2400" dirty="0">
                <a:solidFill>
                  <a:srgbClr val="7030A0"/>
                </a:solidFill>
                <a:latin typeface="Open Sans" panose="020B0604020202020204" charset="0"/>
                <a:ea typeface="Open Sans" panose="020B0604020202020204" charset="0"/>
                <a:cs typeface="Open Sans" panose="020B0604020202020204" charset="0"/>
              </a:rPr>
              <a:t>.)</a:t>
            </a:r>
          </a:p>
        </p:txBody>
      </p:sp>
      <p:sp>
        <p:nvSpPr>
          <p:cNvPr id="4" name="Content Placeholder 2">
            <a:extLst>
              <a:ext uri="{FF2B5EF4-FFF2-40B4-BE49-F238E27FC236}">
                <a16:creationId xmlns:a16="http://schemas.microsoft.com/office/drawing/2014/main" id="{B9EB120A-62EE-49C7-9D34-18A1841ADC0D}"/>
              </a:ext>
            </a:extLst>
          </p:cNvPr>
          <p:cNvSpPr txBox="1">
            <a:spLocks/>
          </p:cNvSpPr>
          <p:nvPr/>
        </p:nvSpPr>
        <p:spPr>
          <a:xfrm>
            <a:off x="307160" y="1466636"/>
            <a:ext cx="10937669" cy="59170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lang="lv-LV" sz="2667" kern="0" dirty="0"/>
          </a:p>
          <a:p>
            <a:pPr defTabSz="1219170"/>
            <a:endParaRPr lang="en-GB" sz="2667" kern="0" dirty="0"/>
          </a:p>
          <a:p>
            <a:pPr defTabSz="1219170"/>
            <a:endParaRPr lang="lv-LV" sz="2667" kern="0" dirty="0"/>
          </a:p>
          <a:p>
            <a:pPr defTabSz="1219170"/>
            <a:endParaRPr lang="en-GB" sz="2667" kern="0" dirty="0"/>
          </a:p>
        </p:txBody>
      </p:sp>
      <p:sp>
        <p:nvSpPr>
          <p:cNvPr id="24" name="Title 2">
            <a:extLst>
              <a:ext uri="{FF2B5EF4-FFF2-40B4-BE49-F238E27FC236}">
                <a16:creationId xmlns:a16="http://schemas.microsoft.com/office/drawing/2014/main" id="{F9B6A918-8D2C-4AD5-8104-7B8F8B805D39}"/>
              </a:ext>
            </a:extLst>
          </p:cNvPr>
          <p:cNvSpPr txBox="1">
            <a:spLocks/>
          </p:cNvSpPr>
          <p:nvPr/>
        </p:nvSpPr>
        <p:spPr>
          <a:xfrm>
            <a:off x="7195809" y="6342965"/>
            <a:ext cx="4762921" cy="5664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defTabSz="1219170">
              <a:buClr>
                <a:srgbClr val="000000"/>
              </a:buClr>
            </a:pPr>
            <a:r>
              <a:rPr lang="lv-LV" sz="1600" i="1" kern="0" dirty="0">
                <a:solidFill>
                  <a:srgbClr val="652D90"/>
                </a:solidFill>
                <a:latin typeface="Open Sans" panose="020B0604020202020204" charset="0"/>
                <a:ea typeface="Open Sans" panose="020B0604020202020204" charset="0"/>
                <a:cs typeface="Open Sans" panose="020B0604020202020204" charset="0"/>
              </a:rPr>
              <a:t>Avots: informācija no DOS sistēmas </a:t>
            </a:r>
          </a:p>
        </p:txBody>
      </p:sp>
      <p:pic>
        <p:nvPicPr>
          <p:cNvPr id="12" name="Picture 11">
            <a:extLst>
              <a:ext uri="{FF2B5EF4-FFF2-40B4-BE49-F238E27FC236}">
                <a16:creationId xmlns:a16="http://schemas.microsoft.com/office/drawing/2014/main" id="{A7128358-0A8C-46E6-9924-70102EABA776}"/>
              </a:ext>
            </a:extLst>
          </p:cNvPr>
          <p:cNvPicPr>
            <a:picLocks noChangeAspect="1"/>
          </p:cNvPicPr>
          <p:nvPr/>
        </p:nvPicPr>
        <p:blipFill>
          <a:blip r:embed="rId3"/>
          <a:stretch>
            <a:fillRect/>
          </a:stretch>
        </p:blipFill>
        <p:spPr>
          <a:xfrm>
            <a:off x="79647" y="163864"/>
            <a:ext cx="390072" cy="6694137"/>
          </a:xfrm>
          <a:prstGeom prst="rect">
            <a:avLst/>
          </a:prstGeom>
        </p:spPr>
      </p:pic>
      <p:graphicFrame>
        <p:nvGraphicFramePr>
          <p:cNvPr id="2" name="Diagramma 1">
            <a:extLst>
              <a:ext uri="{FF2B5EF4-FFF2-40B4-BE49-F238E27FC236}">
                <a16:creationId xmlns:a16="http://schemas.microsoft.com/office/drawing/2014/main" id="{44447CC9-D97D-4B5F-AC5E-361B1FBEE0E9}"/>
              </a:ext>
            </a:extLst>
          </p:cNvPr>
          <p:cNvGraphicFramePr/>
          <p:nvPr>
            <p:extLst>
              <p:ext uri="{D42A27DB-BD31-4B8C-83A1-F6EECF244321}">
                <p14:modId xmlns:p14="http://schemas.microsoft.com/office/powerpoint/2010/main" val="1227744839"/>
              </p:ext>
            </p:extLst>
          </p:nvPr>
        </p:nvGraphicFramePr>
        <p:xfrm>
          <a:off x="623945" y="1063312"/>
          <a:ext cx="11101890" cy="53482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98377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B1AA07CC66DC4B8FC94C046EF0FB25" ma:contentTypeVersion="21" ma:contentTypeDescription="Create a new document." ma:contentTypeScope="" ma:versionID="c5865da5115d1d4cb011f0af9e09344f">
  <xsd:schema xmlns:xsd="http://www.w3.org/2001/XMLSchema" xmlns:xs="http://www.w3.org/2001/XMLSchema" xmlns:p="http://schemas.microsoft.com/office/2006/metadata/properties" xmlns:ns2="f4cb885b-e1d9-415a-8bcc-cc404cd20420" xmlns:ns3="40749b87-3102-4f4b-873f-10e0cd3bdb3d" xmlns:ns4="09463b66-63bd-4d84-a38a-9f9ddb2b1e18" targetNamespace="http://schemas.microsoft.com/office/2006/metadata/properties" ma:root="true" ma:fieldsID="b43346a10d76816bc017dbad6cb70d12" ns2:_="" ns3:_="" ns4:_="">
    <xsd:import namespace="f4cb885b-e1d9-415a-8bcc-cc404cd20420"/>
    <xsd:import namespace="40749b87-3102-4f4b-873f-10e0cd3bdb3d"/>
    <xsd:import namespace="09463b66-63bd-4d84-a38a-9f9ddb2b1e1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lcf76f155ced4ddcb4097134ff3c332f" minOccurs="0"/>
                <xsd:element ref="ns4:TaxCatchAll" minOccurs="0"/>
                <xsd:element ref="ns3:MediaServiceSearchProperties"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b885b-e1d9-415a-8bcc-cc404cd204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0749b87-3102-4f4b-873f-10e0cd3bdb3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b2b2142-0f8c-4153-a173-ba2c62284dd4"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LengthInSeconds" ma:index="27" nillable="true" ma:displayName="MediaLengthInSeconds" ma:hidden="true" ma:internalName="MediaLengthInSeconds" ma:readOnly="true">
      <xsd:simpleType>
        <xsd:restriction base="dms:Unknow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463b66-63bd-4d84-a38a-9f9ddb2b1e18"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91f016b9-9a5b-4467-8666-37b5c86b704b}" ma:internalName="TaxCatchAll" ma:showField="CatchAllData" ma:web="09463b66-63bd-4d84-a38a-9f9ddb2b1e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749b87-3102-4f4b-873f-10e0cd3bdb3d">
      <Terms xmlns="http://schemas.microsoft.com/office/infopath/2007/PartnerControls"/>
    </lcf76f155ced4ddcb4097134ff3c332f>
    <TaxCatchAll xmlns="09463b66-63bd-4d84-a38a-9f9ddb2b1e18" xsi:nil="true"/>
  </documentManagement>
</p:properties>
</file>

<file path=customXml/itemProps1.xml><?xml version="1.0" encoding="utf-8"?>
<ds:datastoreItem xmlns:ds="http://schemas.openxmlformats.org/officeDocument/2006/customXml" ds:itemID="{BEFA428D-FAE9-427D-8B8C-8197CC68F1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b885b-e1d9-415a-8bcc-cc404cd20420"/>
    <ds:schemaRef ds:uri="40749b87-3102-4f4b-873f-10e0cd3bdb3d"/>
    <ds:schemaRef ds:uri="09463b66-63bd-4d84-a38a-9f9ddb2b1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3EBD57-D12C-4468-9D6D-43D88A819D1E}">
  <ds:schemaRefs>
    <ds:schemaRef ds:uri="http://schemas.microsoft.com/sharepoint/v3/contenttype/forms"/>
  </ds:schemaRefs>
</ds:datastoreItem>
</file>

<file path=customXml/itemProps3.xml><?xml version="1.0" encoding="utf-8"?>
<ds:datastoreItem xmlns:ds="http://schemas.openxmlformats.org/officeDocument/2006/customXml" ds:itemID="{278B0ADB-0E94-4CAF-B29A-DD2BA5A7749F}">
  <ds:schemaRefs>
    <ds:schemaRef ds:uri="http://schemas.microsoft.com/office/2006/metadata/properties"/>
    <ds:schemaRef ds:uri="http://schemas.microsoft.com/office/infopath/2007/PartnerControls"/>
    <ds:schemaRef ds:uri="40749b87-3102-4f4b-873f-10e0cd3bdb3d"/>
    <ds:schemaRef ds:uri="09463b66-63bd-4d84-a38a-9f9ddb2b1e18"/>
  </ds:schemaRefs>
</ds:datastoreItem>
</file>

<file path=docProps/app.xml><?xml version="1.0" encoding="utf-8"?>
<Properties xmlns="http://schemas.openxmlformats.org/officeDocument/2006/extended-properties" xmlns:vt="http://schemas.openxmlformats.org/officeDocument/2006/docPropsVTypes">
  <TotalTime>1456</TotalTime>
  <Words>2069</Words>
  <Application>Microsoft Office PowerPoint</Application>
  <PresentationFormat>Widescreen</PresentationFormat>
  <Paragraphs>307</Paragraphs>
  <Slides>26</Slides>
  <Notes>23</Notes>
  <HiddenSlides>3</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26</vt:i4>
      </vt:variant>
    </vt:vector>
  </HeadingPairs>
  <TitlesOfParts>
    <vt:vector size="39" baseType="lpstr">
      <vt:lpstr>Arial</vt:lpstr>
      <vt:lpstr>Calibri</vt:lpstr>
      <vt:lpstr>Calibri Light</vt:lpstr>
      <vt:lpstr>Franklin Gothic Book</vt:lpstr>
      <vt:lpstr>Franklin Gothic Demi</vt:lpstr>
      <vt:lpstr>Franklin Gothic Heavy</vt:lpstr>
      <vt:lpstr>Open Sans</vt:lpstr>
      <vt:lpstr>Segoe UI</vt:lpstr>
      <vt:lpstr>Times New Roman</vt:lpstr>
      <vt:lpstr>Wingdings</vt:lpstr>
      <vt:lpstr>1_Office Theme</vt:lpstr>
      <vt:lpstr>Simple Light</vt:lpstr>
      <vt:lpstr>Office Theme</vt:lpstr>
      <vt:lpstr>NOSLĒGUMA PĒTĪJUMS:  Ietekmes pušu  iesaistes, informētības un  starprezultātu novērtējums</vt:lpstr>
      <vt:lpstr>Pētījuma rezultātu prezentācija</vt:lpstr>
      <vt:lpstr>PowerPoint Presentation</vt:lpstr>
      <vt:lpstr>PowerPoint Presentation</vt:lpstr>
      <vt:lpstr>SASNIEGTIE REZULTĀTI SKAITĻOS UN CIPAROS</vt:lpstr>
      <vt:lpstr>Izglītības iestāžu iesaistes dinamika</vt:lpstr>
      <vt:lpstr>Unikālu atbalsta saņēmēju skaits 2018./2019. m.g. līdz 2021./2022. m.g.</vt:lpstr>
      <vt:lpstr>Atbalsta saņēmēju īpatsvars izglītojamo mērķa grupā 2021./2022. m.g.</vt:lpstr>
      <vt:lpstr>Individuālā atbalsta pasākumu skaits (2018./2019. m.g. līdz 2021./2022. m.g.)</vt:lpstr>
      <vt:lpstr>Riski un atbalsta pasākumi</vt:lpstr>
      <vt:lpstr>PowerPoint Presentation</vt:lpstr>
      <vt:lpstr>Riski un atbalsta pasākumi: Vai IAP uzlaboja situāciju?</vt:lpstr>
      <vt:lpstr>Jaunatnes iniciatīvu projekti (dati uz 09.02.2023.) </vt:lpstr>
      <vt:lpstr>Finansējums </vt:lpstr>
      <vt:lpstr>IETEKMES IZVĒRTĒJUMS,  ILGTSPĒJA  UN REKOMENDĀCIJAS</vt:lpstr>
      <vt:lpstr>PowerPoint Presentation</vt:lpstr>
      <vt:lpstr>Aptauju rezultāti: Vērtējums par Projekta ietekmi uz PMP ilgtermiņā</vt:lpstr>
      <vt:lpstr>PowerPoint Presentation</vt:lpstr>
      <vt:lpstr>PowerPoint Presentation</vt:lpstr>
      <vt:lpstr>PowerPoint Presentation</vt:lpstr>
      <vt:lpstr>PALDIES!</vt:lpstr>
      <vt:lpstr>Priekšlaicīgas mācību pārtraukšanas prevencijas sistēmas pilnveides un ieviešanas plāna izstrāde  Latvijas pašvaldībās.</vt:lpstr>
      <vt:lpstr>PowerPoint Presentation</vt:lpstr>
      <vt:lpstr>PowerPoint Presentation</vt:lpstr>
      <vt:lpstr>Dokumenta «PMP prevencijas sistēma un ieviešanas plāns» saturs</vt:lpstr>
      <vt:lpstr>PALDIES!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Priekšlaicīgas mācību pārtraukšanas prevencijas sistēmas pilnveide un ieviešanas plāns.</dc:title>
  <dc:creator>Līna Dzene</dc:creator>
  <cp:lastModifiedBy>Līna Dzene</cp:lastModifiedBy>
  <cp:revision>2</cp:revision>
  <dcterms:created xsi:type="dcterms:W3CDTF">2023-09-15T11:52:43Z</dcterms:created>
  <dcterms:modified xsi:type="dcterms:W3CDTF">2023-09-20T19:46:26Z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0x0101006DB1AA07CC66DC4B8FC94C046EF0FB25</vt:lpwstr>
  </property>
  <property fmtid="{D5CDD505-2E9C-101B-9397-08002B2CF9AE}" pid="3" name="MediaServiceImageTags">
    <vt:lpwstr/>
  </property>
</Properties>
</file>